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7381995-C55C-420C-8E5D-A681F78BD4A2}"/>
              </a:ext>
            </a:extLst>
          </p:cNvPr>
          <p:cNvGrpSpPr/>
          <p:nvPr/>
        </p:nvGrpSpPr>
        <p:grpSpPr>
          <a:xfrm>
            <a:off x="4145264" y="830728"/>
            <a:ext cx="1615472" cy="1615472"/>
            <a:chOff x="-3270963" y="-1309910"/>
            <a:chExt cx="3295483" cy="329548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FED82AA-A78C-47F1-AE5A-6B2E04CE8DE6}"/>
                </a:ext>
              </a:extLst>
            </p:cNvPr>
            <p:cNvSpPr/>
            <p:nvPr/>
          </p:nvSpPr>
          <p:spPr>
            <a:xfrm flipH="1">
              <a:off x="-3212225" y="-1243736"/>
              <a:ext cx="3212225" cy="3176606"/>
            </a:xfrm>
            <a:custGeom>
              <a:avLst/>
              <a:gdLst>
                <a:gd name="connsiteX0" fmla="*/ 1624042 w 3212225"/>
                <a:gd name="connsiteY0" fmla="*/ 0 h 3176606"/>
                <a:gd name="connsiteX1" fmla="*/ 1360008 w 3212225"/>
                <a:gd name="connsiteY1" fmla="*/ 175014 h 3176606"/>
                <a:gd name="connsiteX2" fmla="*/ 1347888 w 3212225"/>
                <a:gd name="connsiteY2" fmla="*/ 214058 h 3176606"/>
                <a:gd name="connsiteX3" fmla="*/ 1341832 w 3212225"/>
                <a:gd name="connsiteY3" fmla="*/ 214982 h 3176606"/>
                <a:gd name="connsiteX4" fmla="*/ 1207634 w 3212225"/>
                <a:gd name="connsiteY4" fmla="*/ 249488 h 3176606"/>
                <a:gd name="connsiteX5" fmla="*/ 1180626 w 3212225"/>
                <a:gd name="connsiteY5" fmla="*/ 259373 h 3176606"/>
                <a:gd name="connsiteX6" fmla="*/ 1149576 w 3212225"/>
                <a:gd name="connsiteY6" fmla="*/ 221741 h 3176606"/>
                <a:gd name="connsiteX7" fmla="*/ 946953 w 3212225"/>
                <a:gd name="connsiteY7" fmla="*/ 137811 h 3176606"/>
                <a:gd name="connsiteX8" fmla="*/ 660400 w 3212225"/>
                <a:gd name="connsiteY8" fmla="*/ 424364 h 3176606"/>
                <a:gd name="connsiteX9" fmla="*/ 682918 w 3212225"/>
                <a:gd name="connsiteY9" fmla="*/ 535904 h 3176606"/>
                <a:gd name="connsiteX10" fmla="*/ 688806 w 3212225"/>
                <a:gd name="connsiteY10" fmla="*/ 546750 h 3176606"/>
                <a:gd name="connsiteX11" fmla="*/ 633878 w 3212225"/>
                <a:gd name="connsiteY11" fmla="*/ 596672 h 3176606"/>
                <a:gd name="connsiteX12" fmla="*/ 576221 w 3212225"/>
                <a:gd name="connsiteY12" fmla="*/ 660111 h 3176606"/>
                <a:gd name="connsiteX13" fmla="*/ 528453 w 3212225"/>
                <a:gd name="connsiteY13" fmla="*/ 645283 h 3176606"/>
                <a:gd name="connsiteX14" fmla="*/ 470703 w 3212225"/>
                <a:gd name="connsiteY14" fmla="*/ 639461 h 3176606"/>
                <a:gd name="connsiteX15" fmla="*/ 184150 w 3212225"/>
                <a:gd name="connsiteY15" fmla="*/ 926014 h 3176606"/>
                <a:gd name="connsiteX16" fmla="*/ 268079 w 3212225"/>
                <a:gd name="connsiteY16" fmla="*/ 1128638 h 3176606"/>
                <a:gd name="connsiteX17" fmla="*/ 294124 w 3212225"/>
                <a:gd name="connsiteY17" fmla="*/ 1150127 h 3176606"/>
                <a:gd name="connsiteX18" fmla="*/ 286694 w 3212225"/>
                <a:gd name="connsiteY18" fmla="*/ 1170427 h 3176606"/>
                <a:gd name="connsiteX19" fmla="*/ 252188 w 3212225"/>
                <a:gd name="connsiteY19" fmla="*/ 1304625 h 3176606"/>
                <a:gd name="connsiteX20" fmla="*/ 251405 w 3212225"/>
                <a:gd name="connsiteY20" fmla="*/ 1309754 h 3176606"/>
                <a:gd name="connsiteX21" fmla="*/ 228802 w 3212225"/>
                <a:gd name="connsiteY21" fmla="*/ 1312033 h 3176606"/>
                <a:gd name="connsiteX22" fmla="*/ 0 w 3212225"/>
                <a:gd name="connsiteY22" fmla="*/ 1592764 h 3176606"/>
                <a:gd name="connsiteX23" fmla="*/ 228802 w 3212225"/>
                <a:gd name="connsiteY23" fmla="*/ 1873495 h 3176606"/>
                <a:gd name="connsiteX24" fmla="*/ 253985 w 3212225"/>
                <a:gd name="connsiteY24" fmla="*/ 1876034 h 3176606"/>
                <a:gd name="connsiteX25" fmla="*/ 286694 w 3212225"/>
                <a:gd name="connsiteY25" fmla="*/ 2003241 h 3176606"/>
                <a:gd name="connsiteX26" fmla="*/ 295360 w 3212225"/>
                <a:gd name="connsiteY26" fmla="*/ 2026921 h 3176606"/>
                <a:gd name="connsiteX27" fmla="*/ 274429 w 3212225"/>
                <a:gd name="connsiteY27" fmla="*/ 2044190 h 3176606"/>
                <a:gd name="connsiteX28" fmla="*/ 190500 w 3212225"/>
                <a:gd name="connsiteY28" fmla="*/ 2246814 h 3176606"/>
                <a:gd name="connsiteX29" fmla="*/ 477053 w 3212225"/>
                <a:gd name="connsiteY29" fmla="*/ 2533367 h 3176606"/>
                <a:gd name="connsiteX30" fmla="*/ 534803 w 3212225"/>
                <a:gd name="connsiteY30" fmla="*/ 2527545 h 3176606"/>
                <a:gd name="connsiteX31" fmla="*/ 577023 w 3212225"/>
                <a:gd name="connsiteY31" fmla="*/ 2514440 h 3176606"/>
                <a:gd name="connsiteX32" fmla="*/ 633878 w 3212225"/>
                <a:gd name="connsiteY32" fmla="*/ 2576996 h 3176606"/>
                <a:gd name="connsiteX33" fmla="*/ 685440 w 3212225"/>
                <a:gd name="connsiteY33" fmla="*/ 2623859 h 3176606"/>
                <a:gd name="connsiteX34" fmla="*/ 672572 w 3212225"/>
                <a:gd name="connsiteY34" fmla="*/ 2665314 h 3176606"/>
                <a:gd name="connsiteX35" fmla="*/ 666750 w 3212225"/>
                <a:gd name="connsiteY35" fmla="*/ 2723064 h 3176606"/>
                <a:gd name="connsiteX36" fmla="*/ 953303 w 3212225"/>
                <a:gd name="connsiteY36" fmla="*/ 3009617 h 3176606"/>
                <a:gd name="connsiteX37" fmla="*/ 1155926 w 3212225"/>
                <a:gd name="connsiteY37" fmla="*/ 2925688 h 3176606"/>
                <a:gd name="connsiteX38" fmla="*/ 1168875 w 3212225"/>
                <a:gd name="connsiteY38" fmla="*/ 2909994 h 3176606"/>
                <a:gd name="connsiteX39" fmla="*/ 1207634 w 3212225"/>
                <a:gd name="connsiteY39" fmla="*/ 2924180 h 3176606"/>
                <a:gd name="connsiteX40" fmla="*/ 1341832 w 3212225"/>
                <a:gd name="connsiteY40" fmla="*/ 2958686 h 3176606"/>
                <a:gd name="connsiteX41" fmla="*/ 1346931 w 3212225"/>
                <a:gd name="connsiteY41" fmla="*/ 2959464 h 3176606"/>
                <a:gd name="connsiteX42" fmla="*/ 1360008 w 3212225"/>
                <a:gd name="connsiteY42" fmla="*/ 3001593 h 3176606"/>
                <a:gd name="connsiteX43" fmla="*/ 1624042 w 3212225"/>
                <a:gd name="connsiteY43" fmla="*/ 3176606 h 3176606"/>
                <a:gd name="connsiteX44" fmla="*/ 1888076 w 3212225"/>
                <a:gd name="connsiteY44" fmla="*/ 3001593 h 3176606"/>
                <a:gd name="connsiteX45" fmla="*/ 1901154 w 3212225"/>
                <a:gd name="connsiteY45" fmla="*/ 2959464 h 3176606"/>
                <a:gd name="connsiteX46" fmla="*/ 1906252 w 3212225"/>
                <a:gd name="connsiteY46" fmla="*/ 2958686 h 3176606"/>
                <a:gd name="connsiteX47" fmla="*/ 2040450 w 3212225"/>
                <a:gd name="connsiteY47" fmla="*/ 2924180 h 3176606"/>
                <a:gd name="connsiteX48" fmla="*/ 2073935 w 3212225"/>
                <a:gd name="connsiteY48" fmla="*/ 2911925 h 3176606"/>
                <a:gd name="connsiteX49" fmla="*/ 2090530 w 3212225"/>
                <a:gd name="connsiteY49" fmla="*/ 2932038 h 3176606"/>
                <a:gd name="connsiteX50" fmla="*/ 2293153 w 3212225"/>
                <a:gd name="connsiteY50" fmla="*/ 3015967 h 3176606"/>
                <a:gd name="connsiteX51" fmla="*/ 2579706 w 3212225"/>
                <a:gd name="connsiteY51" fmla="*/ 2729414 h 3176606"/>
                <a:gd name="connsiteX52" fmla="*/ 2573884 w 3212225"/>
                <a:gd name="connsiteY52" fmla="*/ 2671664 h 3176606"/>
                <a:gd name="connsiteX53" fmla="*/ 2559837 w 3212225"/>
                <a:gd name="connsiteY53" fmla="*/ 2626410 h 3176606"/>
                <a:gd name="connsiteX54" fmla="*/ 2614206 w 3212225"/>
                <a:gd name="connsiteY54" fmla="*/ 2576996 h 3176606"/>
                <a:gd name="connsiteX55" fmla="*/ 2673807 w 3212225"/>
                <a:gd name="connsiteY55" fmla="*/ 2511419 h 3176606"/>
                <a:gd name="connsiteX56" fmla="*/ 2705303 w 3212225"/>
                <a:gd name="connsiteY56" fmla="*/ 2521195 h 3176606"/>
                <a:gd name="connsiteX57" fmla="*/ 2763053 w 3212225"/>
                <a:gd name="connsiteY57" fmla="*/ 2527017 h 3176606"/>
                <a:gd name="connsiteX58" fmla="*/ 3049606 w 3212225"/>
                <a:gd name="connsiteY58" fmla="*/ 2240464 h 3176606"/>
                <a:gd name="connsiteX59" fmla="*/ 2965677 w 3212225"/>
                <a:gd name="connsiteY59" fmla="*/ 2037840 h 3176606"/>
                <a:gd name="connsiteX60" fmla="*/ 2952658 w 3212225"/>
                <a:gd name="connsiteY60" fmla="*/ 2027099 h 3176606"/>
                <a:gd name="connsiteX61" fmla="*/ 2961390 w 3212225"/>
                <a:gd name="connsiteY61" fmla="*/ 2003241 h 3176606"/>
                <a:gd name="connsiteX62" fmla="*/ 2995896 w 3212225"/>
                <a:gd name="connsiteY62" fmla="*/ 1869044 h 3176606"/>
                <a:gd name="connsiteX63" fmla="*/ 2997664 w 3212225"/>
                <a:gd name="connsiteY63" fmla="*/ 1857457 h 3176606"/>
                <a:gd name="connsiteX64" fmla="*/ 3037212 w 3212225"/>
                <a:gd name="connsiteY64" fmla="*/ 1845180 h 3176606"/>
                <a:gd name="connsiteX65" fmla="*/ 3212225 w 3212225"/>
                <a:gd name="connsiteY65" fmla="*/ 1581146 h 3176606"/>
                <a:gd name="connsiteX66" fmla="*/ 3037212 w 3212225"/>
                <a:gd name="connsiteY66" fmla="*/ 1317112 h 3176606"/>
                <a:gd name="connsiteX67" fmla="*/ 2995802 w 3212225"/>
                <a:gd name="connsiteY67" fmla="*/ 1304258 h 3176606"/>
                <a:gd name="connsiteX68" fmla="*/ 2961390 w 3212225"/>
                <a:gd name="connsiteY68" fmla="*/ 1170427 h 3176606"/>
                <a:gd name="connsiteX69" fmla="*/ 2955368 w 3212225"/>
                <a:gd name="connsiteY69" fmla="*/ 1153972 h 3176606"/>
                <a:gd name="connsiteX70" fmla="*/ 2978377 w 3212225"/>
                <a:gd name="connsiteY70" fmla="*/ 1134988 h 3176606"/>
                <a:gd name="connsiteX71" fmla="*/ 3062306 w 3212225"/>
                <a:gd name="connsiteY71" fmla="*/ 932364 h 3176606"/>
                <a:gd name="connsiteX72" fmla="*/ 2775753 w 3212225"/>
                <a:gd name="connsiteY72" fmla="*/ 645811 h 3176606"/>
                <a:gd name="connsiteX73" fmla="*/ 2718003 w 3212225"/>
                <a:gd name="connsiteY73" fmla="*/ 651633 h 3176606"/>
                <a:gd name="connsiteX74" fmla="*/ 2676006 w 3212225"/>
                <a:gd name="connsiteY74" fmla="*/ 664669 h 3176606"/>
                <a:gd name="connsiteX75" fmla="*/ 2614206 w 3212225"/>
                <a:gd name="connsiteY75" fmla="*/ 596672 h 3176606"/>
                <a:gd name="connsiteX76" fmla="*/ 2553144 w 3212225"/>
                <a:gd name="connsiteY76" fmla="*/ 541175 h 3176606"/>
                <a:gd name="connsiteX77" fmla="*/ 2567534 w 3212225"/>
                <a:gd name="connsiteY77" fmla="*/ 494815 h 3176606"/>
                <a:gd name="connsiteX78" fmla="*/ 2573356 w 3212225"/>
                <a:gd name="connsiteY78" fmla="*/ 437064 h 3176606"/>
                <a:gd name="connsiteX79" fmla="*/ 2286803 w 3212225"/>
                <a:gd name="connsiteY79" fmla="*/ 150511 h 3176606"/>
                <a:gd name="connsiteX80" fmla="*/ 2084180 w 3212225"/>
                <a:gd name="connsiteY80" fmla="*/ 234440 h 3176606"/>
                <a:gd name="connsiteX81" fmla="*/ 2064501 w 3212225"/>
                <a:gd name="connsiteY81" fmla="*/ 258291 h 3176606"/>
                <a:gd name="connsiteX82" fmla="*/ 2040450 w 3212225"/>
                <a:gd name="connsiteY82" fmla="*/ 249488 h 3176606"/>
                <a:gd name="connsiteX83" fmla="*/ 1906252 w 3212225"/>
                <a:gd name="connsiteY83" fmla="*/ 214982 h 3176606"/>
                <a:gd name="connsiteX84" fmla="*/ 1900196 w 3212225"/>
                <a:gd name="connsiteY84" fmla="*/ 214058 h 3176606"/>
                <a:gd name="connsiteX85" fmla="*/ 1888076 w 3212225"/>
                <a:gd name="connsiteY85" fmla="*/ 175014 h 3176606"/>
                <a:gd name="connsiteX86" fmla="*/ 1624042 w 3212225"/>
                <a:gd name="connsiteY86" fmla="*/ 0 h 317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212225" h="3176606">
                  <a:moveTo>
                    <a:pt x="1624042" y="0"/>
                  </a:moveTo>
                  <a:cubicBezTo>
                    <a:pt x="1505348" y="0"/>
                    <a:pt x="1403509" y="72165"/>
                    <a:pt x="1360008" y="175014"/>
                  </a:cubicBezTo>
                  <a:lnTo>
                    <a:pt x="1347888" y="214058"/>
                  </a:lnTo>
                  <a:lnTo>
                    <a:pt x="1341832" y="214982"/>
                  </a:lnTo>
                  <a:cubicBezTo>
                    <a:pt x="1296254" y="224309"/>
                    <a:pt x="1251482" y="235850"/>
                    <a:pt x="1207634" y="249488"/>
                  </a:cubicBezTo>
                  <a:lnTo>
                    <a:pt x="1180626" y="259373"/>
                  </a:lnTo>
                  <a:lnTo>
                    <a:pt x="1149576" y="221741"/>
                  </a:lnTo>
                  <a:cubicBezTo>
                    <a:pt x="1097721" y="169885"/>
                    <a:pt x="1026082" y="137811"/>
                    <a:pt x="946953" y="137811"/>
                  </a:cubicBezTo>
                  <a:cubicBezTo>
                    <a:pt x="788694" y="137811"/>
                    <a:pt x="660400" y="266105"/>
                    <a:pt x="660400" y="424364"/>
                  </a:cubicBezTo>
                  <a:cubicBezTo>
                    <a:pt x="660400" y="463929"/>
                    <a:pt x="668418" y="501621"/>
                    <a:pt x="682918" y="535904"/>
                  </a:cubicBezTo>
                  <a:lnTo>
                    <a:pt x="688806" y="546750"/>
                  </a:lnTo>
                  <a:lnTo>
                    <a:pt x="633878" y="596672"/>
                  </a:lnTo>
                  <a:lnTo>
                    <a:pt x="576221" y="660111"/>
                  </a:lnTo>
                  <a:lnTo>
                    <a:pt x="528453" y="645283"/>
                  </a:lnTo>
                  <a:cubicBezTo>
                    <a:pt x="509799" y="641466"/>
                    <a:pt x="490485" y="639461"/>
                    <a:pt x="470703" y="639461"/>
                  </a:cubicBezTo>
                  <a:cubicBezTo>
                    <a:pt x="312444" y="639461"/>
                    <a:pt x="184150" y="767755"/>
                    <a:pt x="184150" y="926014"/>
                  </a:cubicBezTo>
                  <a:cubicBezTo>
                    <a:pt x="184150" y="1005144"/>
                    <a:pt x="216223" y="1076782"/>
                    <a:pt x="268079" y="1128638"/>
                  </a:cubicBezTo>
                  <a:lnTo>
                    <a:pt x="294124" y="1150127"/>
                  </a:lnTo>
                  <a:lnTo>
                    <a:pt x="286694" y="1170427"/>
                  </a:lnTo>
                  <a:cubicBezTo>
                    <a:pt x="273056" y="1214275"/>
                    <a:pt x="261515" y="1259047"/>
                    <a:pt x="252188" y="1304625"/>
                  </a:cubicBezTo>
                  <a:lnTo>
                    <a:pt x="251405" y="1309754"/>
                  </a:lnTo>
                  <a:lnTo>
                    <a:pt x="228802" y="1312033"/>
                  </a:lnTo>
                  <a:cubicBezTo>
                    <a:pt x="98225" y="1338753"/>
                    <a:pt x="0" y="1454288"/>
                    <a:pt x="0" y="1592764"/>
                  </a:cubicBezTo>
                  <a:cubicBezTo>
                    <a:pt x="0" y="1731241"/>
                    <a:pt x="98225" y="1846775"/>
                    <a:pt x="228802" y="1873495"/>
                  </a:cubicBezTo>
                  <a:lnTo>
                    <a:pt x="253985" y="1876034"/>
                  </a:lnTo>
                  <a:lnTo>
                    <a:pt x="286694" y="2003241"/>
                  </a:lnTo>
                  <a:lnTo>
                    <a:pt x="295360" y="2026921"/>
                  </a:lnTo>
                  <a:lnTo>
                    <a:pt x="274429" y="2044190"/>
                  </a:lnTo>
                  <a:cubicBezTo>
                    <a:pt x="222573" y="2096046"/>
                    <a:pt x="190500" y="2167685"/>
                    <a:pt x="190500" y="2246814"/>
                  </a:cubicBezTo>
                  <a:cubicBezTo>
                    <a:pt x="190500" y="2405073"/>
                    <a:pt x="318794" y="2533367"/>
                    <a:pt x="477053" y="2533367"/>
                  </a:cubicBezTo>
                  <a:cubicBezTo>
                    <a:pt x="496835" y="2533367"/>
                    <a:pt x="516149" y="2531363"/>
                    <a:pt x="534803" y="2527545"/>
                  </a:cubicBezTo>
                  <a:lnTo>
                    <a:pt x="577023" y="2514440"/>
                  </a:lnTo>
                  <a:lnTo>
                    <a:pt x="633878" y="2576996"/>
                  </a:lnTo>
                  <a:lnTo>
                    <a:pt x="685440" y="2623859"/>
                  </a:lnTo>
                  <a:lnTo>
                    <a:pt x="672572" y="2665314"/>
                  </a:lnTo>
                  <a:cubicBezTo>
                    <a:pt x="668754" y="2683968"/>
                    <a:pt x="666750" y="2703282"/>
                    <a:pt x="666750" y="2723064"/>
                  </a:cubicBezTo>
                  <a:cubicBezTo>
                    <a:pt x="666750" y="2881323"/>
                    <a:pt x="795044" y="3009617"/>
                    <a:pt x="953303" y="3009617"/>
                  </a:cubicBezTo>
                  <a:cubicBezTo>
                    <a:pt x="1032432" y="3009617"/>
                    <a:pt x="1104071" y="2977544"/>
                    <a:pt x="1155926" y="2925688"/>
                  </a:cubicBezTo>
                  <a:lnTo>
                    <a:pt x="1168875" y="2909994"/>
                  </a:lnTo>
                  <a:lnTo>
                    <a:pt x="1207634" y="2924180"/>
                  </a:lnTo>
                  <a:cubicBezTo>
                    <a:pt x="1251482" y="2937818"/>
                    <a:pt x="1296254" y="2949359"/>
                    <a:pt x="1341832" y="2958686"/>
                  </a:cubicBezTo>
                  <a:lnTo>
                    <a:pt x="1346931" y="2959464"/>
                  </a:lnTo>
                  <a:lnTo>
                    <a:pt x="1360008" y="3001593"/>
                  </a:lnTo>
                  <a:cubicBezTo>
                    <a:pt x="1403509" y="3104441"/>
                    <a:pt x="1505348" y="3176606"/>
                    <a:pt x="1624042" y="3176606"/>
                  </a:cubicBezTo>
                  <a:cubicBezTo>
                    <a:pt x="1742736" y="3176606"/>
                    <a:pt x="1844575" y="3104441"/>
                    <a:pt x="1888076" y="3001593"/>
                  </a:cubicBezTo>
                  <a:lnTo>
                    <a:pt x="1901154" y="2959464"/>
                  </a:lnTo>
                  <a:lnTo>
                    <a:pt x="1906252" y="2958686"/>
                  </a:lnTo>
                  <a:cubicBezTo>
                    <a:pt x="1951830" y="2949359"/>
                    <a:pt x="1996602" y="2937818"/>
                    <a:pt x="2040450" y="2924180"/>
                  </a:cubicBezTo>
                  <a:lnTo>
                    <a:pt x="2073935" y="2911925"/>
                  </a:lnTo>
                  <a:lnTo>
                    <a:pt x="2090530" y="2932038"/>
                  </a:lnTo>
                  <a:cubicBezTo>
                    <a:pt x="2142385" y="2983894"/>
                    <a:pt x="2214024" y="3015967"/>
                    <a:pt x="2293153" y="3015967"/>
                  </a:cubicBezTo>
                  <a:cubicBezTo>
                    <a:pt x="2451412" y="3015967"/>
                    <a:pt x="2579706" y="2887673"/>
                    <a:pt x="2579706" y="2729414"/>
                  </a:cubicBezTo>
                  <a:cubicBezTo>
                    <a:pt x="2579706" y="2709632"/>
                    <a:pt x="2577702" y="2690318"/>
                    <a:pt x="2573884" y="2671664"/>
                  </a:cubicBezTo>
                  <a:lnTo>
                    <a:pt x="2559837" y="2626410"/>
                  </a:lnTo>
                  <a:lnTo>
                    <a:pt x="2614206" y="2576996"/>
                  </a:lnTo>
                  <a:lnTo>
                    <a:pt x="2673807" y="2511419"/>
                  </a:lnTo>
                  <a:lnTo>
                    <a:pt x="2705303" y="2521195"/>
                  </a:lnTo>
                  <a:cubicBezTo>
                    <a:pt x="2723957" y="2525013"/>
                    <a:pt x="2743271" y="2527017"/>
                    <a:pt x="2763053" y="2527017"/>
                  </a:cubicBezTo>
                  <a:cubicBezTo>
                    <a:pt x="2921312" y="2527017"/>
                    <a:pt x="3049606" y="2398723"/>
                    <a:pt x="3049606" y="2240464"/>
                  </a:cubicBezTo>
                  <a:cubicBezTo>
                    <a:pt x="3049606" y="2161335"/>
                    <a:pt x="3017533" y="2089696"/>
                    <a:pt x="2965677" y="2037840"/>
                  </a:cubicBezTo>
                  <a:lnTo>
                    <a:pt x="2952658" y="2027099"/>
                  </a:lnTo>
                  <a:lnTo>
                    <a:pt x="2961390" y="2003241"/>
                  </a:lnTo>
                  <a:cubicBezTo>
                    <a:pt x="2975028" y="1959393"/>
                    <a:pt x="2986569" y="1914622"/>
                    <a:pt x="2995896" y="1869044"/>
                  </a:cubicBezTo>
                  <a:lnTo>
                    <a:pt x="2997664" y="1857457"/>
                  </a:lnTo>
                  <a:lnTo>
                    <a:pt x="3037212" y="1845180"/>
                  </a:lnTo>
                  <a:cubicBezTo>
                    <a:pt x="3140060" y="1801679"/>
                    <a:pt x="3212225" y="1699840"/>
                    <a:pt x="3212225" y="1581146"/>
                  </a:cubicBezTo>
                  <a:cubicBezTo>
                    <a:pt x="3212225" y="1462452"/>
                    <a:pt x="3140060" y="1360613"/>
                    <a:pt x="3037212" y="1317112"/>
                  </a:cubicBezTo>
                  <a:lnTo>
                    <a:pt x="2995802" y="1304258"/>
                  </a:lnTo>
                  <a:lnTo>
                    <a:pt x="2961390" y="1170427"/>
                  </a:lnTo>
                  <a:lnTo>
                    <a:pt x="2955368" y="1153972"/>
                  </a:lnTo>
                  <a:lnTo>
                    <a:pt x="2978377" y="1134988"/>
                  </a:lnTo>
                  <a:cubicBezTo>
                    <a:pt x="3030233" y="1083132"/>
                    <a:pt x="3062306" y="1011494"/>
                    <a:pt x="3062306" y="932364"/>
                  </a:cubicBezTo>
                  <a:cubicBezTo>
                    <a:pt x="3062306" y="774105"/>
                    <a:pt x="2934012" y="645811"/>
                    <a:pt x="2775753" y="645811"/>
                  </a:cubicBezTo>
                  <a:cubicBezTo>
                    <a:pt x="2755971" y="645811"/>
                    <a:pt x="2736657" y="647816"/>
                    <a:pt x="2718003" y="651633"/>
                  </a:cubicBezTo>
                  <a:lnTo>
                    <a:pt x="2676006" y="664669"/>
                  </a:lnTo>
                  <a:lnTo>
                    <a:pt x="2614206" y="596672"/>
                  </a:lnTo>
                  <a:lnTo>
                    <a:pt x="2553144" y="541175"/>
                  </a:lnTo>
                  <a:lnTo>
                    <a:pt x="2567534" y="494815"/>
                  </a:lnTo>
                  <a:cubicBezTo>
                    <a:pt x="2571352" y="476161"/>
                    <a:pt x="2573356" y="456846"/>
                    <a:pt x="2573356" y="437064"/>
                  </a:cubicBezTo>
                  <a:cubicBezTo>
                    <a:pt x="2573356" y="278805"/>
                    <a:pt x="2445062" y="150511"/>
                    <a:pt x="2286803" y="150511"/>
                  </a:cubicBezTo>
                  <a:cubicBezTo>
                    <a:pt x="2207674" y="150511"/>
                    <a:pt x="2136035" y="182585"/>
                    <a:pt x="2084180" y="234440"/>
                  </a:cubicBezTo>
                  <a:lnTo>
                    <a:pt x="2064501" y="258291"/>
                  </a:lnTo>
                  <a:lnTo>
                    <a:pt x="2040450" y="249488"/>
                  </a:lnTo>
                  <a:cubicBezTo>
                    <a:pt x="1996602" y="235850"/>
                    <a:pt x="1951830" y="224309"/>
                    <a:pt x="1906252" y="214982"/>
                  </a:cubicBezTo>
                  <a:lnTo>
                    <a:pt x="1900196" y="214058"/>
                  </a:lnTo>
                  <a:lnTo>
                    <a:pt x="1888076" y="175014"/>
                  </a:lnTo>
                  <a:cubicBezTo>
                    <a:pt x="1844575" y="72165"/>
                    <a:pt x="1742736" y="0"/>
                    <a:pt x="16240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B8EC1E0-92CB-4D88-95D0-CA48FCA0D533}"/>
                </a:ext>
              </a:extLst>
            </p:cNvPr>
            <p:cNvSpPr/>
            <p:nvPr/>
          </p:nvSpPr>
          <p:spPr>
            <a:xfrm rot="5400000">
              <a:off x="-3270962" y="-1309911"/>
              <a:ext cx="3295482" cy="3295483"/>
            </a:xfrm>
            <a:custGeom>
              <a:avLst/>
              <a:gdLst>
                <a:gd name="connsiteX0" fmla="*/ 81755 w 3295482"/>
                <a:gd name="connsiteY0" fmla="*/ 1647740 h 3295483"/>
                <a:gd name="connsiteX1" fmla="*/ 203127 w 3295482"/>
                <a:gd name="connsiteY1" fmla="*/ 1890421 h 3295483"/>
                <a:gd name="connsiteX2" fmla="*/ 228308 w 3295482"/>
                <a:gd name="connsiteY2" fmla="*/ 1903723 h 3295483"/>
                <a:gd name="connsiteX3" fmla="*/ 234383 w 3295482"/>
                <a:gd name="connsiteY3" fmla="*/ 1878402 h 3295483"/>
                <a:gd name="connsiteX4" fmla="*/ 410056 w 3295482"/>
                <a:gd name="connsiteY4" fmla="*/ 1714587 h 3295483"/>
                <a:gd name="connsiteX5" fmla="*/ 299585 w 3295482"/>
                <a:gd name="connsiteY5" fmla="*/ 2008978 h 3295483"/>
                <a:gd name="connsiteX6" fmla="*/ 542452 w 3295482"/>
                <a:gd name="connsiteY6" fmla="*/ 2208693 h 3295483"/>
                <a:gd name="connsiteX7" fmla="*/ 308406 w 3295482"/>
                <a:gd name="connsiteY7" fmla="*/ 2154662 h 3295483"/>
                <a:gd name="connsiteX8" fmla="*/ 290483 w 3295482"/>
                <a:gd name="connsiteY8" fmla="*/ 2135769 h 3295483"/>
                <a:gd name="connsiteX9" fmla="*/ 275326 w 3295482"/>
                <a:gd name="connsiteY9" fmla="*/ 2159880 h 3295483"/>
                <a:gd name="connsiteX10" fmla="*/ 291555 w 3295482"/>
                <a:gd name="connsiteY10" fmla="*/ 2430734 h 3295483"/>
                <a:gd name="connsiteX11" fmla="*/ 518008 w 3295482"/>
                <a:gd name="connsiteY11" fmla="*/ 2580216 h 3295483"/>
                <a:gd name="connsiteX12" fmla="*/ 547144 w 3295482"/>
                <a:gd name="connsiteY12" fmla="*/ 2581432 h 3295483"/>
                <a:gd name="connsiteX13" fmla="*/ 539067 w 3295482"/>
                <a:gd name="connsiteY13" fmla="*/ 2554178 h 3295483"/>
                <a:gd name="connsiteX14" fmla="*/ 609298 w 3295482"/>
                <a:gd name="connsiteY14" fmla="*/ 2324474 h 3295483"/>
                <a:gd name="connsiteX15" fmla="*/ 660822 w 3295482"/>
                <a:gd name="connsiteY15" fmla="*/ 2634659 h 3295483"/>
                <a:gd name="connsiteX16" fmla="*/ 971007 w 3295482"/>
                <a:gd name="connsiteY16" fmla="*/ 2686183 h 3295483"/>
                <a:gd name="connsiteX17" fmla="*/ 741302 w 3295482"/>
                <a:gd name="connsiteY17" fmla="*/ 2756413 h 3295483"/>
                <a:gd name="connsiteX18" fmla="*/ 714049 w 3295482"/>
                <a:gd name="connsiteY18" fmla="*/ 2748337 h 3295483"/>
                <a:gd name="connsiteX19" fmla="*/ 715265 w 3295482"/>
                <a:gd name="connsiteY19" fmla="*/ 2777474 h 3295483"/>
                <a:gd name="connsiteX20" fmla="*/ 864746 w 3295482"/>
                <a:gd name="connsiteY20" fmla="*/ 3003925 h 3295483"/>
                <a:gd name="connsiteX21" fmla="*/ 1135600 w 3295482"/>
                <a:gd name="connsiteY21" fmla="*/ 3020154 h 3295483"/>
                <a:gd name="connsiteX22" fmla="*/ 1159709 w 3295482"/>
                <a:gd name="connsiteY22" fmla="*/ 3004998 h 3295483"/>
                <a:gd name="connsiteX23" fmla="*/ 1140819 w 3295482"/>
                <a:gd name="connsiteY23" fmla="*/ 2987076 h 3295483"/>
                <a:gd name="connsiteX24" fmla="*/ 1086788 w 3295482"/>
                <a:gd name="connsiteY24" fmla="*/ 2753029 h 3295483"/>
                <a:gd name="connsiteX25" fmla="*/ 1286502 w 3295482"/>
                <a:gd name="connsiteY25" fmla="*/ 2995898 h 3295483"/>
                <a:gd name="connsiteX26" fmla="*/ 1580894 w 3295482"/>
                <a:gd name="connsiteY26" fmla="*/ 2885424 h 3295483"/>
                <a:gd name="connsiteX27" fmla="*/ 1417078 w 3295482"/>
                <a:gd name="connsiteY27" fmla="*/ 3061099 h 3295483"/>
                <a:gd name="connsiteX28" fmla="*/ 1391757 w 3295482"/>
                <a:gd name="connsiteY28" fmla="*/ 3067175 h 3295483"/>
                <a:gd name="connsiteX29" fmla="*/ 1405058 w 3295482"/>
                <a:gd name="connsiteY29" fmla="*/ 3092355 h 3295483"/>
                <a:gd name="connsiteX30" fmla="*/ 1647739 w 3295482"/>
                <a:gd name="connsiteY30" fmla="*/ 3213727 h 3295483"/>
                <a:gd name="connsiteX31" fmla="*/ 1890420 w 3295482"/>
                <a:gd name="connsiteY31" fmla="*/ 3092355 h 3295483"/>
                <a:gd name="connsiteX32" fmla="*/ 1903722 w 3295482"/>
                <a:gd name="connsiteY32" fmla="*/ 3067174 h 3295483"/>
                <a:gd name="connsiteX33" fmla="*/ 1878402 w 3295482"/>
                <a:gd name="connsiteY33" fmla="*/ 3061098 h 3295483"/>
                <a:gd name="connsiteX34" fmla="*/ 1714586 w 3295482"/>
                <a:gd name="connsiteY34" fmla="*/ 2885423 h 3295483"/>
                <a:gd name="connsiteX35" fmla="*/ 2008978 w 3295482"/>
                <a:gd name="connsiteY35" fmla="*/ 2995897 h 3295483"/>
                <a:gd name="connsiteX36" fmla="*/ 2208692 w 3295482"/>
                <a:gd name="connsiteY36" fmla="*/ 2753028 h 3295483"/>
                <a:gd name="connsiteX37" fmla="*/ 2154661 w 3295482"/>
                <a:gd name="connsiteY37" fmla="*/ 2987075 h 3295483"/>
                <a:gd name="connsiteX38" fmla="*/ 2135770 w 3295482"/>
                <a:gd name="connsiteY38" fmla="*/ 3004997 h 3295483"/>
                <a:gd name="connsiteX39" fmla="*/ 2159879 w 3295482"/>
                <a:gd name="connsiteY39" fmla="*/ 3020153 h 3295483"/>
                <a:gd name="connsiteX40" fmla="*/ 2430733 w 3295482"/>
                <a:gd name="connsiteY40" fmla="*/ 3003924 h 3295483"/>
                <a:gd name="connsiteX41" fmla="*/ 2580215 w 3295482"/>
                <a:gd name="connsiteY41" fmla="*/ 2777472 h 3295483"/>
                <a:gd name="connsiteX42" fmla="*/ 2581431 w 3295482"/>
                <a:gd name="connsiteY42" fmla="*/ 2748337 h 3295483"/>
                <a:gd name="connsiteX43" fmla="*/ 2554178 w 3295482"/>
                <a:gd name="connsiteY43" fmla="*/ 2756413 h 3295483"/>
                <a:gd name="connsiteX44" fmla="*/ 2324472 w 3295482"/>
                <a:gd name="connsiteY44" fmla="*/ 2686182 h 3295483"/>
                <a:gd name="connsiteX45" fmla="*/ 2634659 w 3295482"/>
                <a:gd name="connsiteY45" fmla="*/ 2634659 h 3295483"/>
                <a:gd name="connsiteX46" fmla="*/ 2686182 w 3295482"/>
                <a:gd name="connsiteY46" fmla="*/ 2324471 h 3295483"/>
                <a:gd name="connsiteX47" fmla="*/ 2756414 w 3295482"/>
                <a:gd name="connsiteY47" fmla="*/ 2554177 h 3295483"/>
                <a:gd name="connsiteX48" fmla="*/ 2748337 w 3295482"/>
                <a:gd name="connsiteY48" fmla="*/ 2581431 h 3295483"/>
                <a:gd name="connsiteX49" fmla="*/ 2777472 w 3295482"/>
                <a:gd name="connsiteY49" fmla="*/ 2580215 h 3295483"/>
                <a:gd name="connsiteX50" fmla="*/ 3003924 w 3295482"/>
                <a:gd name="connsiteY50" fmla="*/ 2430733 h 3295483"/>
                <a:gd name="connsiteX51" fmla="*/ 3020153 w 3295482"/>
                <a:gd name="connsiteY51" fmla="*/ 2159879 h 3295483"/>
                <a:gd name="connsiteX52" fmla="*/ 3004997 w 3295482"/>
                <a:gd name="connsiteY52" fmla="*/ 2135770 h 3295483"/>
                <a:gd name="connsiteX53" fmla="*/ 2987075 w 3295482"/>
                <a:gd name="connsiteY53" fmla="*/ 2154661 h 3295483"/>
                <a:gd name="connsiteX54" fmla="*/ 2753026 w 3295482"/>
                <a:gd name="connsiteY54" fmla="*/ 2208692 h 3295483"/>
                <a:gd name="connsiteX55" fmla="*/ 2995897 w 3295482"/>
                <a:gd name="connsiteY55" fmla="*/ 2008977 h 3295483"/>
                <a:gd name="connsiteX56" fmla="*/ 2885422 w 3295482"/>
                <a:gd name="connsiteY56" fmla="*/ 1714583 h 3295483"/>
                <a:gd name="connsiteX57" fmla="*/ 3061099 w 3295482"/>
                <a:gd name="connsiteY57" fmla="*/ 1878399 h 3295483"/>
                <a:gd name="connsiteX58" fmla="*/ 3067175 w 3295482"/>
                <a:gd name="connsiteY58" fmla="*/ 1903723 h 3295483"/>
                <a:gd name="connsiteX59" fmla="*/ 3092352 w 3295482"/>
                <a:gd name="connsiteY59" fmla="*/ 1890423 h 3295483"/>
                <a:gd name="connsiteX60" fmla="*/ 3213726 w 3295482"/>
                <a:gd name="connsiteY60" fmla="*/ 1647740 h 3295483"/>
                <a:gd name="connsiteX61" fmla="*/ 3092352 w 3295482"/>
                <a:gd name="connsiteY61" fmla="*/ 1405057 h 3295483"/>
                <a:gd name="connsiteX62" fmla="*/ 3067174 w 3295482"/>
                <a:gd name="connsiteY62" fmla="*/ 1391757 h 3295483"/>
                <a:gd name="connsiteX63" fmla="*/ 3061098 w 3295482"/>
                <a:gd name="connsiteY63" fmla="*/ 1417079 h 3295483"/>
                <a:gd name="connsiteX64" fmla="*/ 2885423 w 3295482"/>
                <a:gd name="connsiteY64" fmla="*/ 1580895 h 3295483"/>
                <a:gd name="connsiteX65" fmla="*/ 2995896 w 3295482"/>
                <a:gd name="connsiteY65" fmla="*/ 1286502 h 3295483"/>
                <a:gd name="connsiteX66" fmla="*/ 2753028 w 3295482"/>
                <a:gd name="connsiteY66" fmla="*/ 1086788 h 3295483"/>
                <a:gd name="connsiteX67" fmla="*/ 2987074 w 3295482"/>
                <a:gd name="connsiteY67" fmla="*/ 1140819 h 3295483"/>
                <a:gd name="connsiteX68" fmla="*/ 3004996 w 3295482"/>
                <a:gd name="connsiteY68" fmla="*/ 1159710 h 3295483"/>
                <a:gd name="connsiteX69" fmla="*/ 3020152 w 3295482"/>
                <a:gd name="connsiteY69" fmla="*/ 1135602 h 3295483"/>
                <a:gd name="connsiteX70" fmla="*/ 3003923 w 3295482"/>
                <a:gd name="connsiteY70" fmla="*/ 864748 h 3295483"/>
                <a:gd name="connsiteX71" fmla="*/ 2777471 w 3295482"/>
                <a:gd name="connsiteY71" fmla="*/ 715266 h 3295483"/>
                <a:gd name="connsiteX72" fmla="*/ 2748335 w 3295482"/>
                <a:gd name="connsiteY72" fmla="*/ 714050 h 3295483"/>
                <a:gd name="connsiteX73" fmla="*/ 2756412 w 3295482"/>
                <a:gd name="connsiteY73" fmla="*/ 741303 h 3295483"/>
                <a:gd name="connsiteX74" fmla="*/ 2686181 w 3295482"/>
                <a:gd name="connsiteY74" fmla="*/ 971007 h 3295483"/>
                <a:gd name="connsiteX75" fmla="*/ 2634657 w 3295482"/>
                <a:gd name="connsiteY75" fmla="*/ 660822 h 3295483"/>
                <a:gd name="connsiteX76" fmla="*/ 2324472 w 3295482"/>
                <a:gd name="connsiteY76" fmla="*/ 609298 h 3295483"/>
                <a:gd name="connsiteX77" fmla="*/ 2554177 w 3295482"/>
                <a:gd name="connsiteY77" fmla="*/ 539068 h 3295483"/>
                <a:gd name="connsiteX78" fmla="*/ 2581430 w 3295482"/>
                <a:gd name="connsiteY78" fmla="*/ 547144 h 3295483"/>
                <a:gd name="connsiteX79" fmla="*/ 2580214 w 3295482"/>
                <a:gd name="connsiteY79" fmla="*/ 518008 h 3295483"/>
                <a:gd name="connsiteX80" fmla="*/ 2430732 w 3295482"/>
                <a:gd name="connsiteY80" fmla="*/ 291557 h 3295483"/>
                <a:gd name="connsiteX81" fmla="*/ 2159879 w 3295482"/>
                <a:gd name="connsiteY81" fmla="*/ 275328 h 3295483"/>
                <a:gd name="connsiteX82" fmla="*/ 2135769 w 3295482"/>
                <a:gd name="connsiteY82" fmla="*/ 290484 h 3295483"/>
                <a:gd name="connsiteX83" fmla="*/ 2154660 w 3295482"/>
                <a:gd name="connsiteY83" fmla="*/ 308406 h 3295483"/>
                <a:gd name="connsiteX84" fmla="*/ 2208691 w 3295482"/>
                <a:gd name="connsiteY84" fmla="*/ 542451 h 3295483"/>
                <a:gd name="connsiteX85" fmla="*/ 2008977 w 3295482"/>
                <a:gd name="connsiteY85" fmla="*/ 299584 h 3295483"/>
                <a:gd name="connsiteX86" fmla="*/ 1714586 w 3295482"/>
                <a:gd name="connsiteY86" fmla="*/ 410056 h 3295483"/>
                <a:gd name="connsiteX87" fmla="*/ 1878401 w 3295482"/>
                <a:gd name="connsiteY87" fmla="*/ 234382 h 3295483"/>
                <a:gd name="connsiteX88" fmla="*/ 1903722 w 3295482"/>
                <a:gd name="connsiteY88" fmla="*/ 228307 h 3295483"/>
                <a:gd name="connsiteX89" fmla="*/ 1890420 w 3295482"/>
                <a:gd name="connsiteY89" fmla="*/ 203126 h 3295483"/>
                <a:gd name="connsiteX90" fmla="*/ 1647739 w 3295482"/>
                <a:gd name="connsiteY90" fmla="*/ 81755 h 3295483"/>
                <a:gd name="connsiteX91" fmla="*/ 1405058 w 3295482"/>
                <a:gd name="connsiteY91" fmla="*/ 203127 h 3295483"/>
                <a:gd name="connsiteX92" fmla="*/ 1391758 w 3295482"/>
                <a:gd name="connsiteY92" fmla="*/ 228305 h 3295483"/>
                <a:gd name="connsiteX93" fmla="*/ 1417081 w 3295482"/>
                <a:gd name="connsiteY93" fmla="*/ 234381 h 3295483"/>
                <a:gd name="connsiteX94" fmla="*/ 1580896 w 3295482"/>
                <a:gd name="connsiteY94" fmla="*/ 410055 h 3295483"/>
                <a:gd name="connsiteX95" fmla="*/ 1286505 w 3295482"/>
                <a:gd name="connsiteY95" fmla="*/ 299583 h 3295483"/>
                <a:gd name="connsiteX96" fmla="*/ 1086790 w 3295482"/>
                <a:gd name="connsiteY96" fmla="*/ 542450 h 3295483"/>
                <a:gd name="connsiteX97" fmla="*/ 1140821 w 3295482"/>
                <a:gd name="connsiteY97" fmla="*/ 308405 h 3295483"/>
                <a:gd name="connsiteX98" fmla="*/ 1159712 w 3295482"/>
                <a:gd name="connsiteY98" fmla="*/ 290483 h 3295483"/>
                <a:gd name="connsiteX99" fmla="*/ 1135601 w 3295482"/>
                <a:gd name="connsiteY99" fmla="*/ 275326 h 3295483"/>
                <a:gd name="connsiteX100" fmla="*/ 864748 w 3295482"/>
                <a:gd name="connsiteY100" fmla="*/ 291556 h 3295483"/>
                <a:gd name="connsiteX101" fmla="*/ 715266 w 3295482"/>
                <a:gd name="connsiteY101" fmla="*/ 518008 h 3295483"/>
                <a:gd name="connsiteX102" fmla="*/ 714049 w 3295482"/>
                <a:gd name="connsiteY102" fmla="*/ 547143 h 3295483"/>
                <a:gd name="connsiteX103" fmla="*/ 741304 w 3295482"/>
                <a:gd name="connsiteY103" fmla="*/ 539066 h 3295483"/>
                <a:gd name="connsiteX104" fmla="*/ 971009 w 3295482"/>
                <a:gd name="connsiteY104" fmla="*/ 609296 h 3295483"/>
                <a:gd name="connsiteX105" fmla="*/ 660823 w 3295482"/>
                <a:gd name="connsiteY105" fmla="*/ 660821 h 3295483"/>
                <a:gd name="connsiteX106" fmla="*/ 609298 w 3295482"/>
                <a:gd name="connsiteY106" fmla="*/ 971007 h 3295483"/>
                <a:gd name="connsiteX107" fmla="*/ 539068 w 3295482"/>
                <a:gd name="connsiteY107" fmla="*/ 741302 h 3295483"/>
                <a:gd name="connsiteX108" fmla="*/ 547145 w 3295482"/>
                <a:gd name="connsiteY108" fmla="*/ 714049 h 3295483"/>
                <a:gd name="connsiteX109" fmla="*/ 518008 w 3295482"/>
                <a:gd name="connsiteY109" fmla="*/ 715265 h 3295483"/>
                <a:gd name="connsiteX110" fmla="*/ 291557 w 3295482"/>
                <a:gd name="connsiteY110" fmla="*/ 864747 h 3295483"/>
                <a:gd name="connsiteX111" fmla="*/ 275327 w 3295482"/>
                <a:gd name="connsiteY111" fmla="*/ 1135601 h 3295483"/>
                <a:gd name="connsiteX112" fmla="*/ 290485 w 3295482"/>
                <a:gd name="connsiteY112" fmla="*/ 1159712 h 3295483"/>
                <a:gd name="connsiteX113" fmla="*/ 308408 w 3295482"/>
                <a:gd name="connsiteY113" fmla="*/ 1140819 h 3295483"/>
                <a:gd name="connsiteX114" fmla="*/ 542453 w 3295482"/>
                <a:gd name="connsiteY114" fmla="*/ 1086788 h 3295483"/>
                <a:gd name="connsiteX115" fmla="*/ 299586 w 3295482"/>
                <a:gd name="connsiteY115" fmla="*/ 1286503 h 3295483"/>
                <a:gd name="connsiteX116" fmla="*/ 410058 w 3295482"/>
                <a:gd name="connsiteY116" fmla="*/ 1580894 h 3295483"/>
                <a:gd name="connsiteX117" fmla="*/ 234384 w 3295482"/>
                <a:gd name="connsiteY117" fmla="*/ 1417079 h 3295483"/>
                <a:gd name="connsiteX118" fmla="*/ 228308 w 3295482"/>
                <a:gd name="connsiteY118" fmla="*/ 1391757 h 3295483"/>
                <a:gd name="connsiteX119" fmla="*/ 203127 w 3295482"/>
                <a:gd name="connsiteY119" fmla="*/ 1405059 h 3295483"/>
                <a:gd name="connsiteX120" fmla="*/ 81755 w 3295482"/>
                <a:gd name="connsiteY120" fmla="*/ 1647740 h 3295483"/>
                <a:gd name="connsiteX121" fmla="*/ 0 w 3295482"/>
                <a:gd name="connsiteY121" fmla="*/ 1647740 h 3295483"/>
                <a:gd name="connsiteX122" fmla="*/ 175269 w 3295482"/>
                <a:gd name="connsiteY122" fmla="*/ 1383321 h 3295483"/>
                <a:gd name="connsiteX123" fmla="*/ 222833 w 3295482"/>
                <a:gd name="connsiteY123" fmla="*/ 1368556 h 3295483"/>
                <a:gd name="connsiteX124" fmla="*/ 220882 w 3295482"/>
                <a:gd name="connsiteY124" fmla="*/ 1318778 h 3295483"/>
                <a:gd name="connsiteX125" fmla="*/ 229203 w 3295482"/>
                <a:gd name="connsiteY125" fmla="*/ 1267644 h 3295483"/>
                <a:gd name="connsiteX126" fmla="*/ 247564 w 3295482"/>
                <a:gd name="connsiteY126" fmla="*/ 1219199 h 3295483"/>
                <a:gd name="connsiteX127" fmla="*/ 274298 w 3295482"/>
                <a:gd name="connsiteY127" fmla="*/ 1176820 h 3295483"/>
                <a:gd name="connsiteX128" fmla="*/ 268200 w 3295482"/>
                <a:gd name="connsiteY128" fmla="*/ 1172195 h 3295483"/>
                <a:gd name="connsiteX129" fmla="*/ 182974 w 3295482"/>
                <a:gd name="connsiteY129" fmla="*/ 987327 h 3295483"/>
                <a:gd name="connsiteX130" fmla="*/ 220755 w 3295482"/>
                <a:gd name="connsiteY130" fmla="*/ 823869 h 3295483"/>
                <a:gd name="connsiteX131" fmla="*/ 504751 w 3295482"/>
                <a:gd name="connsiteY131" fmla="*/ 682510 h 3295483"/>
                <a:gd name="connsiteX132" fmla="*/ 553326 w 3295482"/>
                <a:gd name="connsiteY132" fmla="*/ 693505 h 3295483"/>
                <a:gd name="connsiteX133" fmla="*/ 576525 w 3295482"/>
                <a:gd name="connsiteY133" fmla="*/ 649420 h 3295483"/>
                <a:gd name="connsiteX134" fmla="*/ 609299 w 3295482"/>
                <a:gd name="connsiteY134" fmla="*/ 609297 h 3295483"/>
                <a:gd name="connsiteX135" fmla="*/ 693909 w 3295482"/>
                <a:gd name="connsiteY135" fmla="*/ 553112 h 3295483"/>
                <a:gd name="connsiteX136" fmla="*/ 695290 w 3295482"/>
                <a:gd name="connsiteY136" fmla="*/ 552703 h 3295483"/>
                <a:gd name="connsiteX137" fmla="*/ 687336 w 3295482"/>
                <a:gd name="connsiteY137" fmla="*/ 532409 h 3295483"/>
                <a:gd name="connsiteX138" fmla="*/ 681051 w 3295482"/>
                <a:gd name="connsiteY138" fmla="*/ 449306 h 3295483"/>
                <a:gd name="connsiteX139" fmla="*/ 823870 w 3295482"/>
                <a:gd name="connsiteY139" fmla="*/ 220754 h 3295483"/>
                <a:gd name="connsiteX140" fmla="*/ 1140498 w 3295482"/>
                <a:gd name="connsiteY140" fmla="*/ 240331 h 3295483"/>
                <a:gd name="connsiteX141" fmla="*/ 1177066 w 3295482"/>
                <a:gd name="connsiteY141" fmla="*/ 274140 h 3295483"/>
                <a:gd name="connsiteX142" fmla="*/ 1219200 w 3295482"/>
                <a:gd name="connsiteY142" fmla="*/ 247561 h 3295483"/>
                <a:gd name="connsiteX143" fmla="*/ 1267645 w 3295482"/>
                <a:gd name="connsiteY143" fmla="*/ 229200 h 3295483"/>
                <a:gd name="connsiteX144" fmla="*/ 1318780 w 3295482"/>
                <a:gd name="connsiteY144" fmla="*/ 220878 h 3295483"/>
                <a:gd name="connsiteX145" fmla="*/ 1368556 w 3295482"/>
                <a:gd name="connsiteY145" fmla="*/ 222830 h 3295483"/>
                <a:gd name="connsiteX146" fmla="*/ 1383320 w 3295482"/>
                <a:gd name="connsiteY146" fmla="*/ 175268 h 3295483"/>
                <a:gd name="connsiteX147" fmla="*/ 1647739 w 3295482"/>
                <a:gd name="connsiteY147" fmla="*/ 0 h 3295483"/>
                <a:gd name="connsiteX148" fmla="*/ 1912159 w 3295482"/>
                <a:gd name="connsiteY148" fmla="*/ 175268 h 3295483"/>
                <a:gd name="connsiteX149" fmla="*/ 1926923 w 3295482"/>
                <a:gd name="connsiteY149" fmla="*/ 222831 h 3295483"/>
                <a:gd name="connsiteX150" fmla="*/ 1976701 w 3295482"/>
                <a:gd name="connsiteY150" fmla="*/ 220879 h 3295483"/>
                <a:gd name="connsiteX151" fmla="*/ 2027836 w 3295482"/>
                <a:gd name="connsiteY151" fmla="*/ 229201 h 3295483"/>
                <a:gd name="connsiteX152" fmla="*/ 2076281 w 3295482"/>
                <a:gd name="connsiteY152" fmla="*/ 247562 h 3295483"/>
                <a:gd name="connsiteX153" fmla="*/ 2118415 w 3295482"/>
                <a:gd name="connsiteY153" fmla="*/ 274141 h 3295483"/>
                <a:gd name="connsiteX154" fmla="*/ 2154982 w 3295482"/>
                <a:gd name="connsiteY154" fmla="*/ 240333 h 3295483"/>
                <a:gd name="connsiteX155" fmla="*/ 2471610 w 3295482"/>
                <a:gd name="connsiteY155" fmla="*/ 220755 h 3295483"/>
                <a:gd name="connsiteX156" fmla="*/ 2612968 w 3295482"/>
                <a:gd name="connsiteY156" fmla="*/ 504751 h 3295483"/>
                <a:gd name="connsiteX157" fmla="*/ 2601973 w 3295482"/>
                <a:gd name="connsiteY157" fmla="*/ 553325 h 3295483"/>
                <a:gd name="connsiteX158" fmla="*/ 2646059 w 3295482"/>
                <a:gd name="connsiteY158" fmla="*/ 576524 h 3295483"/>
                <a:gd name="connsiteX159" fmla="*/ 2686181 w 3295482"/>
                <a:gd name="connsiteY159" fmla="*/ 609298 h 3295483"/>
                <a:gd name="connsiteX160" fmla="*/ 2718956 w 3295482"/>
                <a:gd name="connsiteY160" fmla="*/ 649421 h 3295483"/>
                <a:gd name="connsiteX161" fmla="*/ 2742155 w 3295482"/>
                <a:gd name="connsiteY161" fmla="*/ 693506 h 3295483"/>
                <a:gd name="connsiteX162" fmla="*/ 2790728 w 3295482"/>
                <a:gd name="connsiteY162" fmla="*/ 682511 h 3295483"/>
                <a:gd name="connsiteX163" fmla="*/ 3074726 w 3295482"/>
                <a:gd name="connsiteY163" fmla="*/ 823870 h 3295483"/>
                <a:gd name="connsiteX164" fmla="*/ 3055147 w 3295482"/>
                <a:gd name="connsiteY164" fmla="*/ 1140498 h 3295483"/>
                <a:gd name="connsiteX165" fmla="*/ 3021339 w 3295482"/>
                <a:gd name="connsiteY165" fmla="*/ 1177065 h 3295483"/>
                <a:gd name="connsiteX166" fmla="*/ 3047919 w 3295482"/>
                <a:gd name="connsiteY166" fmla="*/ 1219198 h 3295483"/>
                <a:gd name="connsiteX167" fmla="*/ 3066279 w 3295482"/>
                <a:gd name="connsiteY167" fmla="*/ 1267643 h 3295483"/>
                <a:gd name="connsiteX168" fmla="*/ 3074601 w 3295482"/>
                <a:gd name="connsiteY168" fmla="*/ 1318778 h 3295483"/>
                <a:gd name="connsiteX169" fmla="*/ 3072649 w 3295482"/>
                <a:gd name="connsiteY169" fmla="*/ 1368555 h 3295483"/>
                <a:gd name="connsiteX170" fmla="*/ 3120211 w 3295482"/>
                <a:gd name="connsiteY170" fmla="*/ 1383319 h 3295483"/>
                <a:gd name="connsiteX171" fmla="*/ 3295482 w 3295482"/>
                <a:gd name="connsiteY171" fmla="*/ 1647740 h 3295483"/>
                <a:gd name="connsiteX172" fmla="*/ 3120211 w 3295482"/>
                <a:gd name="connsiteY172" fmla="*/ 1912161 h 3295483"/>
                <a:gd name="connsiteX173" fmla="*/ 3072650 w 3295482"/>
                <a:gd name="connsiteY173" fmla="*/ 1926925 h 3295483"/>
                <a:gd name="connsiteX174" fmla="*/ 3074602 w 3295482"/>
                <a:gd name="connsiteY174" fmla="*/ 1976701 h 3295483"/>
                <a:gd name="connsiteX175" fmla="*/ 3066280 w 3295482"/>
                <a:gd name="connsiteY175" fmla="*/ 2027836 h 3295483"/>
                <a:gd name="connsiteX176" fmla="*/ 3047920 w 3295482"/>
                <a:gd name="connsiteY176" fmla="*/ 2076281 h 3295483"/>
                <a:gd name="connsiteX177" fmla="*/ 3021340 w 3295482"/>
                <a:gd name="connsiteY177" fmla="*/ 2118415 h 3295483"/>
                <a:gd name="connsiteX178" fmla="*/ 3055148 w 3295482"/>
                <a:gd name="connsiteY178" fmla="*/ 2154983 h 3295483"/>
                <a:gd name="connsiteX179" fmla="*/ 3074727 w 3295482"/>
                <a:gd name="connsiteY179" fmla="*/ 2471611 h 3295483"/>
                <a:gd name="connsiteX180" fmla="*/ 2790729 w 3295482"/>
                <a:gd name="connsiteY180" fmla="*/ 2612970 h 3295483"/>
                <a:gd name="connsiteX181" fmla="*/ 2742156 w 3295482"/>
                <a:gd name="connsiteY181" fmla="*/ 2601975 h 3295483"/>
                <a:gd name="connsiteX182" fmla="*/ 2718957 w 3295482"/>
                <a:gd name="connsiteY182" fmla="*/ 2646060 h 3295483"/>
                <a:gd name="connsiteX183" fmla="*/ 2686183 w 3295482"/>
                <a:gd name="connsiteY183" fmla="*/ 2686183 h 3295483"/>
                <a:gd name="connsiteX184" fmla="*/ 2646060 w 3295482"/>
                <a:gd name="connsiteY184" fmla="*/ 2718957 h 3295483"/>
                <a:gd name="connsiteX185" fmla="*/ 2601975 w 3295482"/>
                <a:gd name="connsiteY185" fmla="*/ 2742156 h 3295483"/>
                <a:gd name="connsiteX186" fmla="*/ 2612970 w 3295482"/>
                <a:gd name="connsiteY186" fmla="*/ 2790729 h 3295483"/>
                <a:gd name="connsiteX187" fmla="*/ 2471611 w 3295482"/>
                <a:gd name="connsiteY187" fmla="*/ 3074727 h 3295483"/>
                <a:gd name="connsiteX188" fmla="*/ 2154982 w 3295482"/>
                <a:gd name="connsiteY188" fmla="*/ 3055149 h 3295483"/>
                <a:gd name="connsiteX189" fmla="*/ 2118415 w 3295482"/>
                <a:gd name="connsiteY189" fmla="*/ 3021340 h 3295483"/>
                <a:gd name="connsiteX190" fmla="*/ 2076282 w 3295482"/>
                <a:gd name="connsiteY190" fmla="*/ 3047919 h 3295483"/>
                <a:gd name="connsiteX191" fmla="*/ 2027837 w 3295482"/>
                <a:gd name="connsiteY191" fmla="*/ 3066280 h 3295483"/>
                <a:gd name="connsiteX192" fmla="*/ 1976702 w 3295482"/>
                <a:gd name="connsiteY192" fmla="*/ 3074602 h 3295483"/>
                <a:gd name="connsiteX193" fmla="*/ 1926923 w 3295482"/>
                <a:gd name="connsiteY193" fmla="*/ 3072650 h 3295483"/>
                <a:gd name="connsiteX194" fmla="*/ 1912159 w 3295482"/>
                <a:gd name="connsiteY194" fmla="*/ 3120214 h 3295483"/>
                <a:gd name="connsiteX195" fmla="*/ 1647739 w 3295482"/>
                <a:gd name="connsiteY195" fmla="*/ 3295483 h 3295483"/>
                <a:gd name="connsiteX196" fmla="*/ 1383320 w 3295482"/>
                <a:gd name="connsiteY196" fmla="*/ 3120214 h 3295483"/>
                <a:gd name="connsiteX197" fmla="*/ 1368556 w 3295482"/>
                <a:gd name="connsiteY197" fmla="*/ 3072651 h 3295483"/>
                <a:gd name="connsiteX198" fmla="*/ 1318778 w 3295482"/>
                <a:gd name="connsiteY198" fmla="*/ 3074603 h 3295483"/>
                <a:gd name="connsiteX199" fmla="*/ 1267643 w 3295482"/>
                <a:gd name="connsiteY199" fmla="*/ 3066281 h 3295483"/>
                <a:gd name="connsiteX200" fmla="*/ 1219198 w 3295482"/>
                <a:gd name="connsiteY200" fmla="*/ 3047920 h 3295483"/>
                <a:gd name="connsiteX201" fmla="*/ 1177064 w 3295482"/>
                <a:gd name="connsiteY201" fmla="*/ 3021340 h 3295483"/>
                <a:gd name="connsiteX202" fmla="*/ 1140496 w 3295482"/>
                <a:gd name="connsiteY202" fmla="*/ 3055149 h 3295483"/>
                <a:gd name="connsiteX203" fmla="*/ 823869 w 3295482"/>
                <a:gd name="connsiteY203" fmla="*/ 3074727 h 3295483"/>
                <a:gd name="connsiteX204" fmla="*/ 681051 w 3295482"/>
                <a:gd name="connsiteY204" fmla="*/ 2846175 h 3295483"/>
                <a:gd name="connsiteX205" fmla="*/ 687335 w 3295482"/>
                <a:gd name="connsiteY205" fmla="*/ 2763073 h 3295483"/>
                <a:gd name="connsiteX206" fmla="*/ 695290 w 3295482"/>
                <a:gd name="connsiteY206" fmla="*/ 2742777 h 3295483"/>
                <a:gd name="connsiteX207" fmla="*/ 693907 w 3295482"/>
                <a:gd name="connsiteY207" fmla="*/ 2742367 h 3295483"/>
                <a:gd name="connsiteX208" fmla="*/ 609298 w 3295482"/>
                <a:gd name="connsiteY208" fmla="*/ 2686183 h 3295483"/>
                <a:gd name="connsiteX209" fmla="*/ 576524 w 3295482"/>
                <a:gd name="connsiteY209" fmla="*/ 2646060 h 3295483"/>
                <a:gd name="connsiteX210" fmla="*/ 553325 w 3295482"/>
                <a:gd name="connsiteY210" fmla="*/ 2601976 h 3295483"/>
                <a:gd name="connsiteX211" fmla="*/ 504750 w 3295482"/>
                <a:gd name="connsiteY211" fmla="*/ 2612971 h 3295483"/>
                <a:gd name="connsiteX212" fmla="*/ 220754 w 3295482"/>
                <a:gd name="connsiteY212" fmla="*/ 2471612 h 3295483"/>
                <a:gd name="connsiteX213" fmla="*/ 182974 w 3295482"/>
                <a:gd name="connsiteY213" fmla="*/ 2308154 h 3295483"/>
                <a:gd name="connsiteX214" fmla="*/ 268199 w 3295482"/>
                <a:gd name="connsiteY214" fmla="*/ 2123286 h 3295483"/>
                <a:gd name="connsiteX215" fmla="*/ 274296 w 3295482"/>
                <a:gd name="connsiteY215" fmla="*/ 2118661 h 3295483"/>
                <a:gd name="connsiteX216" fmla="*/ 247562 w 3295482"/>
                <a:gd name="connsiteY216" fmla="*/ 2076282 h 3295483"/>
                <a:gd name="connsiteX217" fmla="*/ 229202 w 3295482"/>
                <a:gd name="connsiteY217" fmla="*/ 2027837 h 3295483"/>
                <a:gd name="connsiteX218" fmla="*/ 220880 w 3295482"/>
                <a:gd name="connsiteY218" fmla="*/ 1976703 h 3295483"/>
                <a:gd name="connsiteX219" fmla="*/ 222832 w 3295482"/>
                <a:gd name="connsiteY219" fmla="*/ 1926924 h 3295483"/>
                <a:gd name="connsiteX220" fmla="*/ 175269 w 3295482"/>
                <a:gd name="connsiteY220" fmla="*/ 1912160 h 3295483"/>
                <a:gd name="connsiteX221" fmla="*/ 0 w 3295482"/>
                <a:gd name="connsiteY221" fmla="*/ 1647740 h 3295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3295482" h="3295483">
                  <a:moveTo>
                    <a:pt x="81755" y="1647740"/>
                  </a:moveTo>
                  <a:cubicBezTo>
                    <a:pt x="81755" y="1745014"/>
                    <a:pt x="128151" y="1834212"/>
                    <a:pt x="203127" y="1890421"/>
                  </a:cubicBezTo>
                  <a:lnTo>
                    <a:pt x="228308" y="1903723"/>
                  </a:lnTo>
                  <a:lnTo>
                    <a:pt x="234383" y="1878402"/>
                  </a:lnTo>
                  <a:cubicBezTo>
                    <a:pt x="261171" y="1800789"/>
                    <a:pt x="324780" y="1737437"/>
                    <a:pt x="410056" y="1714587"/>
                  </a:cubicBezTo>
                  <a:cubicBezTo>
                    <a:pt x="314068" y="1778996"/>
                    <a:pt x="269667" y="1897320"/>
                    <a:pt x="299585" y="2008978"/>
                  </a:cubicBezTo>
                  <a:cubicBezTo>
                    <a:pt x="329504" y="2120635"/>
                    <a:pt x="427118" y="2200906"/>
                    <a:pt x="542452" y="2208693"/>
                  </a:cubicBezTo>
                  <a:cubicBezTo>
                    <a:pt x="457175" y="2231543"/>
                    <a:pt x="370412" y="2208482"/>
                    <a:pt x="308406" y="2154662"/>
                  </a:cubicBezTo>
                  <a:lnTo>
                    <a:pt x="290483" y="2135769"/>
                  </a:lnTo>
                  <a:lnTo>
                    <a:pt x="275326" y="2159880"/>
                  </a:lnTo>
                  <a:cubicBezTo>
                    <a:pt x="238499" y="2246047"/>
                    <a:pt x="242918" y="2346492"/>
                    <a:pt x="291555" y="2430734"/>
                  </a:cubicBezTo>
                  <a:cubicBezTo>
                    <a:pt x="340193" y="2514976"/>
                    <a:pt x="424972" y="2569026"/>
                    <a:pt x="518008" y="2580216"/>
                  </a:cubicBezTo>
                  <a:lnTo>
                    <a:pt x="547144" y="2581432"/>
                  </a:lnTo>
                  <a:lnTo>
                    <a:pt x="539067" y="2554178"/>
                  </a:lnTo>
                  <a:cubicBezTo>
                    <a:pt x="523461" y="2473570"/>
                    <a:pt x="546871" y="2386901"/>
                    <a:pt x="609298" y="2324474"/>
                  </a:cubicBezTo>
                  <a:cubicBezTo>
                    <a:pt x="558374" y="2428248"/>
                    <a:pt x="579083" y="2552920"/>
                    <a:pt x="660822" y="2634659"/>
                  </a:cubicBezTo>
                  <a:cubicBezTo>
                    <a:pt x="742560" y="2716398"/>
                    <a:pt x="867233" y="2737107"/>
                    <a:pt x="971007" y="2686183"/>
                  </a:cubicBezTo>
                  <a:cubicBezTo>
                    <a:pt x="908580" y="2748610"/>
                    <a:pt x="821911" y="2772020"/>
                    <a:pt x="741302" y="2756413"/>
                  </a:cubicBezTo>
                  <a:lnTo>
                    <a:pt x="714049" y="2748337"/>
                  </a:lnTo>
                  <a:lnTo>
                    <a:pt x="715265" y="2777474"/>
                  </a:lnTo>
                  <a:cubicBezTo>
                    <a:pt x="726455" y="2870509"/>
                    <a:pt x="780505" y="2955288"/>
                    <a:pt x="864746" y="3003925"/>
                  </a:cubicBezTo>
                  <a:cubicBezTo>
                    <a:pt x="948988" y="3052561"/>
                    <a:pt x="1049434" y="3056980"/>
                    <a:pt x="1135600" y="3020154"/>
                  </a:cubicBezTo>
                  <a:lnTo>
                    <a:pt x="1159709" y="3004998"/>
                  </a:lnTo>
                  <a:lnTo>
                    <a:pt x="1140819" y="2987076"/>
                  </a:lnTo>
                  <a:cubicBezTo>
                    <a:pt x="1086999" y="2925070"/>
                    <a:pt x="1063938" y="2838306"/>
                    <a:pt x="1086788" y="2753029"/>
                  </a:cubicBezTo>
                  <a:cubicBezTo>
                    <a:pt x="1094574" y="2868363"/>
                    <a:pt x="1174844" y="2965979"/>
                    <a:pt x="1286502" y="2995898"/>
                  </a:cubicBezTo>
                  <a:cubicBezTo>
                    <a:pt x="1398159" y="3025816"/>
                    <a:pt x="1516483" y="2981414"/>
                    <a:pt x="1580894" y="2885424"/>
                  </a:cubicBezTo>
                  <a:cubicBezTo>
                    <a:pt x="1558044" y="2970702"/>
                    <a:pt x="1494691" y="3034311"/>
                    <a:pt x="1417078" y="3061099"/>
                  </a:cubicBezTo>
                  <a:lnTo>
                    <a:pt x="1391757" y="3067175"/>
                  </a:lnTo>
                  <a:lnTo>
                    <a:pt x="1405058" y="3092355"/>
                  </a:lnTo>
                  <a:cubicBezTo>
                    <a:pt x="1461267" y="3167331"/>
                    <a:pt x="1550465" y="3213727"/>
                    <a:pt x="1647739" y="3213727"/>
                  </a:cubicBezTo>
                  <a:cubicBezTo>
                    <a:pt x="1745013" y="3213727"/>
                    <a:pt x="1834211" y="3167331"/>
                    <a:pt x="1890420" y="3092355"/>
                  </a:cubicBezTo>
                  <a:lnTo>
                    <a:pt x="1903722" y="3067174"/>
                  </a:lnTo>
                  <a:lnTo>
                    <a:pt x="1878402" y="3061098"/>
                  </a:lnTo>
                  <a:cubicBezTo>
                    <a:pt x="1800789" y="3034310"/>
                    <a:pt x="1737436" y="2970701"/>
                    <a:pt x="1714586" y="2885423"/>
                  </a:cubicBezTo>
                  <a:cubicBezTo>
                    <a:pt x="1778996" y="2981413"/>
                    <a:pt x="1897320" y="3025815"/>
                    <a:pt x="2008978" y="2995897"/>
                  </a:cubicBezTo>
                  <a:cubicBezTo>
                    <a:pt x="2120635" y="2965978"/>
                    <a:pt x="2200905" y="2868362"/>
                    <a:pt x="2208692" y="2753028"/>
                  </a:cubicBezTo>
                  <a:cubicBezTo>
                    <a:pt x="2231542" y="2838305"/>
                    <a:pt x="2208481" y="2925069"/>
                    <a:pt x="2154661" y="2987075"/>
                  </a:cubicBezTo>
                  <a:lnTo>
                    <a:pt x="2135770" y="3004997"/>
                  </a:lnTo>
                  <a:lnTo>
                    <a:pt x="2159879" y="3020153"/>
                  </a:lnTo>
                  <a:cubicBezTo>
                    <a:pt x="2246045" y="3056980"/>
                    <a:pt x="2346491" y="3052561"/>
                    <a:pt x="2430733" y="3003924"/>
                  </a:cubicBezTo>
                  <a:cubicBezTo>
                    <a:pt x="2514975" y="2955287"/>
                    <a:pt x="2569025" y="2870507"/>
                    <a:pt x="2580215" y="2777472"/>
                  </a:cubicBezTo>
                  <a:lnTo>
                    <a:pt x="2581431" y="2748337"/>
                  </a:lnTo>
                  <a:lnTo>
                    <a:pt x="2554178" y="2756413"/>
                  </a:lnTo>
                  <a:cubicBezTo>
                    <a:pt x="2473569" y="2772020"/>
                    <a:pt x="2386899" y="2748609"/>
                    <a:pt x="2324472" y="2686182"/>
                  </a:cubicBezTo>
                  <a:cubicBezTo>
                    <a:pt x="2428247" y="2737106"/>
                    <a:pt x="2552920" y="2716398"/>
                    <a:pt x="2634659" y="2634659"/>
                  </a:cubicBezTo>
                  <a:cubicBezTo>
                    <a:pt x="2716398" y="2552920"/>
                    <a:pt x="2737106" y="2428247"/>
                    <a:pt x="2686182" y="2324471"/>
                  </a:cubicBezTo>
                  <a:cubicBezTo>
                    <a:pt x="2748610" y="2386899"/>
                    <a:pt x="2772020" y="2473568"/>
                    <a:pt x="2756414" y="2554177"/>
                  </a:cubicBezTo>
                  <a:lnTo>
                    <a:pt x="2748337" y="2581431"/>
                  </a:lnTo>
                  <a:lnTo>
                    <a:pt x="2777472" y="2580215"/>
                  </a:lnTo>
                  <a:cubicBezTo>
                    <a:pt x="2870508" y="2569025"/>
                    <a:pt x="2955287" y="2514975"/>
                    <a:pt x="3003924" y="2430733"/>
                  </a:cubicBezTo>
                  <a:cubicBezTo>
                    <a:pt x="3052561" y="2346491"/>
                    <a:pt x="3056980" y="2246046"/>
                    <a:pt x="3020153" y="2159879"/>
                  </a:cubicBezTo>
                  <a:lnTo>
                    <a:pt x="3004997" y="2135770"/>
                  </a:lnTo>
                  <a:lnTo>
                    <a:pt x="2987075" y="2154661"/>
                  </a:lnTo>
                  <a:cubicBezTo>
                    <a:pt x="2925068" y="2208482"/>
                    <a:pt x="2838304" y="2231543"/>
                    <a:pt x="2753026" y="2208692"/>
                  </a:cubicBezTo>
                  <a:cubicBezTo>
                    <a:pt x="2868361" y="2200906"/>
                    <a:pt x="2965978" y="2120636"/>
                    <a:pt x="2995897" y="2008977"/>
                  </a:cubicBezTo>
                  <a:cubicBezTo>
                    <a:pt x="3025816" y="1897319"/>
                    <a:pt x="2981412" y="1778993"/>
                    <a:pt x="2885422" y="1714583"/>
                  </a:cubicBezTo>
                  <a:cubicBezTo>
                    <a:pt x="2970700" y="1737433"/>
                    <a:pt x="3034310" y="1800786"/>
                    <a:pt x="3061099" y="1878399"/>
                  </a:cubicBezTo>
                  <a:lnTo>
                    <a:pt x="3067175" y="1903723"/>
                  </a:lnTo>
                  <a:lnTo>
                    <a:pt x="3092352" y="1890423"/>
                  </a:lnTo>
                  <a:cubicBezTo>
                    <a:pt x="3167329" y="1834214"/>
                    <a:pt x="3213726" y="1745015"/>
                    <a:pt x="3213726" y="1647740"/>
                  </a:cubicBezTo>
                  <a:cubicBezTo>
                    <a:pt x="3213726" y="1550465"/>
                    <a:pt x="3167329" y="1461267"/>
                    <a:pt x="3092352" y="1405057"/>
                  </a:cubicBezTo>
                  <a:lnTo>
                    <a:pt x="3067174" y="1391757"/>
                  </a:lnTo>
                  <a:lnTo>
                    <a:pt x="3061098" y="1417079"/>
                  </a:lnTo>
                  <a:cubicBezTo>
                    <a:pt x="3034309" y="1494692"/>
                    <a:pt x="2970700" y="1558045"/>
                    <a:pt x="2885423" y="1580895"/>
                  </a:cubicBezTo>
                  <a:cubicBezTo>
                    <a:pt x="2981412" y="1516485"/>
                    <a:pt x="3025815" y="1398161"/>
                    <a:pt x="2995896" y="1286502"/>
                  </a:cubicBezTo>
                  <a:cubicBezTo>
                    <a:pt x="2965977" y="1174845"/>
                    <a:pt x="2868362" y="1094575"/>
                    <a:pt x="2753028" y="1086788"/>
                  </a:cubicBezTo>
                  <a:cubicBezTo>
                    <a:pt x="2838305" y="1063938"/>
                    <a:pt x="2925068" y="1086999"/>
                    <a:pt x="2987074" y="1140819"/>
                  </a:cubicBezTo>
                  <a:lnTo>
                    <a:pt x="3004996" y="1159710"/>
                  </a:lnTo>
                  <a:lnTo>
                    <a:pt x="3020152" y="1135602"/>
                  </a:lnTo>
                  <a:cubicBezTo>
                    <a:pt x="3056979" y="1049435"/>
                    <a:pt x="3052560" y="948990"/>
                    <a:pt x="3003923" y="864748"/>
                  </a:cubicBezTo>
                  <a:cubicBezTo>
                    <a:pt x="2955286" y="780506"/>
                    <a:pt x="2870507" y="726456"/>
                    <a:pt x="2777471" y="715266"/>
                  </a:cubicBezTo>
                  <a:lnTo>
                    <a:pt x="2748335" y="714050"/>
                  </a:lnTo>
                  <a:lnTo>
                    <a:pt x="2756412" y="741303"/>
                  </a:lnTo>
                  <a:cubicBezTo>
                    <a:pt x="2772018" y="821911"/>
                    <a:pt x="2748608" y="908580"/>
                    <a:pt x="2686181" y="971007"/>
                  </a:cubicBezTo>
                  <a:cubicBezTo>
                    <a:pt x="2737105" y="867233"/>
                    <a:pt x="2716396" y="742561"/>
                    <a:pt x="2634657" y="660822"/>
                  </a:cubicBezTo>
                  <a:cubicBezTo>
                    <a:pt x="2552919" y="579083"/>
                    <a:pt x="2428247" y="558374"/>
                    <a:pt x="2324472" y="609298"/>
                  </a:cubicBezTo>
                  <a:cubicBezTo>
                    <a:pt x="2386899" y="546871"/>
                    <a:pt x="2473568" y="523461"/>
                    <a:pt x="2554177" y="539068"/>
                  </a:cubicBezTo>
                  <a:lnTo>
                    <a:pt x="2581430" y="547144"/>
                  </a:lnTo>
                  <a:lnTo>
                    <a:pt x="2580214" y="518008"/>
                  </a:lnTo>
                  <a:cubicBezTo>
                    <a:pt x="2569024" y="424973"/>
                    <a:pt x="2514973" y="340194"/>
                    <a:pt x="2430732" y="291557"/>
                  </a:cubicBezTo>
                  <a:cubicBezTo>
                    <a:pt x="2346491" y="242921"/>
                    <a:pt x="2246045" y="238502"/>
                    <a:pt x="2159879" y="275328"/>
                  </a:cubicBezTo>
                  <a:lnTo>
                    <a:pt x="2135769" y="290484"/>
                  </a:lnTo>
                  <a:lnTo>
                    <a:pt x="2154660" y="308406"/>
                  </a:lnTo>
                  <a:cubicBezTo>
                    <a:pt x="2208480" y="370412"/>
                    <a:pt x="2231541" y="457174"/>
                    <a:pt x="2208691" y="542451"/>
                  </a:cubicBezTo>
                  <a:cubicBezTo>
                    <a:pt x="2200905" y="427118"/>
                    <a:pt x="2120635" y="329503"/>
                    <a:pt x="2008977" y="299584"/>
                  </a:cubicBezTo>
                  <a:cubicBezTo>
                    <a:pt x="1897320" y="269666"/>
                    <a:pt x="1778996" y="314067"/>
                    <a:pt x="1714586" y="410056"/>
                  </a:cubicBezTo>
                  <a:cubicBezTo>
                    <a:pt x="1737435" y="324779"/>
                    <a:pt x="1800788" y="261171"/>
                    <a:pt x="1878401" y="234382"/>
                  </a:cubicBezTo>
                  <a:lnTo>
                    <a:pt x="1903722" y="228307"/>
                  </a:lnTo>
                  <a:lnTo>
                    <a:pt x="1890420" y="203126"/>
                  </a:lnTo>
                  <a:cubicBezTo>
                    <a:pt x="1834211" y="128150"/>
                    <a:pt x="1745013" y="81755"/>
                    <a:pt x="1647739" y="81755"/>
                  </a:cubicBezTo>
                  <a:cubicBezTo>
                    <a:pt x="1550465" y="81755"/>
                    <a:pt x="1461267" y="128151"/>
                    <a:pt x="1405058" y="203127"/>
                  </a:cubicBezTo>
                  <a:lnTo>
                    <a:pt x="1391758" y="228305"/>
                  </a:lnTo>
                  <a:lnTo>
                    <a:pt x="1417081" y="234381"/>
                  </a:lnTo>
                  <a:cubicBezTo>
                    <a:pt x="1494693" y="261170"/>
                    <a:pt x="1558046" y="324778"/>
                    <a:pt x="1580896" y="410055"/>
                  </a:cubicBezTo>
                  <a:cubicBezTo>
                    <a:pt x="1516486" y="314066"/>
                    <a:pt x="1398163" y="269665"/>
                    <a:pt x="1286505" y="299583"/>
                  </a:cubicBezTo>
                  <a:cubicBezTo>
                    <a:pt x="1174847" y="329502"/>
                    <a:pt x="1094577" y="427117"/>
                    <a:pt x="1086790" y="542450"/>
                  </a:cubicBezTo>
                  <a:cubicBezTo>
                    <a:pt x="1063940" y="457173"/>
                    <a:pt x="1087001" y="370410"/>
                    <a:pt x="1140821" y="308405"/>
                  </a:cubicBezTo>
                  <a:lnTo>
                    <a:pt x="1159712" y="290483"/>
                  </a:lnTo>
                  <a:lnTo>
                    <a:pt x="1135601" y="275326"/>
                  </a:lnTo>
                  <a:cubicBezTo>
                    <a:pt x="1049435" y="238500"/>
                    <a:pt x="948990" y="242919"/>
                    <a:pt x="864748" y="291556"/>
                  </a:cubicBezTo>
                  <a:cubicBezTo>
                    <a:pt x="780506" y="340193"/>
                    <a:pt x="726456" y="424973"/>
                    <a:pt x="715266" y="518008"/>
                  </a:cubicBezTo>
                  <a:lnTo>
                    <a:pt x="714049" y="547143"/>
                  </a:lnTo>
                  <a:lnTo>
                    <a:pt x="741304" y="539066"/>
                  </a:lnTo>
                  <a:cubicBezTo>
                    <a:pt x="821913" y="523459"/>
                    <a:pt x="908582" y="546869"/>
                    <a:pt x="971009" y="609296"/>
                  </a:cubicBezTo>
                  <a:cubicBezTo>
                    <a:pt x="867234" y="558373"/>
                    <a:pt x="742562" y="579082"/>
                    <a:pt x="660823" y="660821"/>
                  </a:cubicBezTo>
                  <a:cubicBezTo>
                    <a:pt x="579084" y="742560"/>
                    <a:pt x="558375" y="867232"/>
                    <a:pt x="609298" y="971007"/>
                  </a:cubicBezTo>
                  <a:cubicBezTo>
                    <a:pt x="546871" y="908580"/>
                    <a:pt x="523461" y="821911"/>
                    <a:pt x="539068" y="741302"/>
                  </a:cubicBezTo>
                  <a:lnTo>
                    <a:pt x="547145" y="714049"/>
                  </a:lnTo>
                  <a:lnTo>
                    <a:pt x="518008" y="715265"/>
                  </a:lnTo>
                  <a:cubicBezTo>
                    <a:pt x="424973" y="726455"/>
                    <a:pt x="340194" y="780505"/>
                    <a:pt x="291557" y="864747"/>
                  </a:cubicBezTo>
                  <a:cubicBezTo>
                    <a:pt x="242920" y="948989"/>
                    <a:pt x="238501" y="1049434"/>
                    <a:pt x="275327" y="1135601"/>
                  </a:cubicBezTo>
                  <a:lnTo>
                    <a:pt x="290485" y="1159712"/>
                  </a:lnTo>
                  <a:lnTo>
                    <a:pt x="308408" y="1140819"/>
                  </a:lnTo>
                  <a:cubicBezTo>
                    <a:pt x="370413" y="1086999"/>
                    <a:pt x="457176" y="1063938"/>
                    <a:pt x="542453" y="1086788"/>
                  </a:cubicBezTo>
                  <a:cubicBezTo>
                    <a:pt x="427120" y="1094574"/>
                    <a:pt x="329505" y="1174845"/>
                    <a:pt x="299586" y="1286503"/>
                  </a:cubicBezTo>
                  <a:cubicBezTo>
                    <a:pt x="269668" y="1398160"/>
                    <a:pt x="314070" y="1516484"/>
                    <a:pt x="410058" y="1580894"/>
                  </a:cubicBezTo>
                  <a:cubicBezTo>
                    <a:pt x="324781" y="1558045"/>
                    <a:pt x="261172" y="1494692"/>
                    <a:pt x="234384" y="1417079"/>
                  </a:cubicBezTo>
                  <a:lnTo>
                    <a:pt x="228308" y="1391757"/>
                  </a:lnTo>
                  <a:lnTo>
                    <a:pt x="203127" y="1405059"/>
                  </a:lnTo>
                  <a:cubicBezTo>
                    <a:pt x="128152" y="1461268"/>
                    <a:pt x="81755" y="1550466"/>
                    <a:pt x="81755" y="1647740"/>
                  </a:cubicBezTo>
                  <a:close/>
                  <a:moveTo>
                    <a:pt x="0" y="1647740"/>
                  </a:moveTo>
                  <a:cubicBezTo>
                    <a:pt x="0" y="1528873"/>
                    <a:pt x="72271" y="1426885"/>
                    <a:pt x="175269" y="1383321"/>
                  </a:cubicBezTo>
                  <a:lnTo>
                    <a:pt x="222833" y="1368556"/>
                  </a:lnTo>
                  <a:lnTo>
                    <a:pt x="220882" y="1318778"/>
                  </a:lnTo>
                  <a:cubicBezTo>
                    <a:pt x="221900" y="1301814"/>
                    <a:pt x="224633" y="1284699"/>
                    <a:pt x="229203" y="1267644"/>
                  </a:cubicBezTo>
                  <a:cubicBezTo>
                    <a:pt x="233773" y="1250588"/>
                    <a:pt x="239963" y="1234400"/>
                    <a:pt x="247564" y="1219199"/>
                  </a:cubicBezTo>
                  <a:lnTo>
                    <a:pt x="274298" y="1176820"/>
                  </a:lnTo>
                  <a:lnTo>
                    <a:pt x="268200" y="1172195"/>
                  </a:lnTo>
                  <a:cubicBezTo>
                    <a:pt x="217491" y="1122487"/>
                    <a:pt x="187845" y="1056247"/>
                    <a:pt x="182974" y="987327"/>
                  </a:cubicBezTo>
                  <a:cubicBezTo>
                    <a:pt x="179079" y="932191"/>
                    <a:pt x="191038" y="875340"/>
                    <a:pt x="220755" y="823869"/>
                  </a:cubicBezTo>
                  <a:cubicBezTo>
                    <a:pt x="280189" y="720927"/>
                    <a:pt x="393771" y="668739"/>
                    <a:pt x="504751" y="682510"/>
                  </a:cubicBezTo>
                  <a:lnTo>
                    <a:pt x="553326" y="693505"/>
                  </a:lnTo>
                  <a:lnTo>
                    <a:pt x="576525" y="649420"/>
                  </a:lnTo>
                  <a:cubicBezTo>
                    <a:pt x="585889" y="635237"/>
                    <a:pt x="596813" y="621782"/>
                    <a:pt x="609299" y="609297"/>
                  </a:cubicBezTo>
                  <a:cubicBezTo>
                    <a:pt x="634270" y="584326"/>
                    <a:pt x="663120" y="565598"/>
                    <a:pt x="693909" y="553112"/>
                  </a:cubicBezTo>
                  <a:lnTo>
                    <a:pt x="695290" y="552703"/>
                  </a:lnTo>
                  <a:lnTo>
                    <a:pt x="687336" y="532409"/>
                  </a:lnTo>
                  <a:cubicBezTo>
                    <a:pt x="681118" y="504870"/>
                    <a:pt x="679103" y="476874"/>
                    <a:pt x="681051" y="449306"/>
                  </a:cubicBezTo>
                  <a:cubicBezTo>
                    <a:pt x="687545" y="357413"/>
                    <a:pt x="738085" y="270282"/>
                    <a:pt x="823870" y="220754"/>
                  </a:cubicBezTo>
                  <a:cubicBezTo>
                    <a:pt x="926813" y="161320"/>
                    <a:pt x="1051271" y="172915"/>
                    <a:pt x="1140498" y="240331"/>
                  </a:cubicBezTo>
                  <a:lnTo>
                    <a:pt x="1177066" y="274140"/>
                  </a:lnTo>
                  <a:lnTo>
                    <a:pt x="1219200" y="247561"/>
                  </a:lnTo>
                  <a:cubicBezTo>
                    <a:pt x="1234401" y="239960"/>
                    <a:pt x="1250590" y="233770"/>
                    <a:pt x="1267645" y="229200"/>
                  </a:cubicBezTo>
                  <a:cubicBezTo>
                    <a:pt x="1284701" y="224630"/>
                    <a:pt x="1301816" y="221897"/>
                    <a:pt x="1318780" y="220878"/>
                  </a:cubicBezTo>
                  <a:lnTo>
                    <a:pt x="1368556" y="222830"/>
                  </a:lnTo>
                  <a:lnTo>
                    <a:pt x="1383320" y="175268"/>
                  </a:lnTo>
                  <a:cubicBezTo>
                    <a:pt x="1426884" y="72270"/>
                    <a:pt x="1528872" y="0"/>
                    <a:pt x="1647739" y="0"/>
                  </a:cubicBezTo>
                  <a:cubicBezTo>
                    <a:pt x="1766607" y="0"/>
                    <a:pt x="1868594" y="72270"/>
                    <a:pt x="1912159" y="175268"/>
                  </a:cubicBezTo>
                  <a:lnTo>
                    <a:pt x="1926923" y="222831"/>
                  </a:lnTo>
                  <a:lnTo>
                    <a:pt x="1976701" y="220879"/>
                  </a:lnTo>
                  <a:cubicBezTo>
                    <a:pt x="1993666" y="221898"/>
                    <a:pt x="2010780" y="224631"/>
                    <a:pt x="2027836" y="229201"/>
                  </a:cubicBezTo>
                  <a:cubicBezTo>
                    <a:pt x="2044891" y="233771"/>
                    <a:pt x="2061080" y="239961"/>
                    <a:pt x="2076281" y="247562"/>
                  </a:cubicBezTo>
                  <a:lnTo>
                    <a:pt x="2118415" y="274141"/>
                  </a:lnTo>
                  <a:lnTo>
                    <a:pt x="2154982" y="240333"/>
                  </a:lnTo>
                  <a:cubicBezTo>
                    <a:pt x="2244209" y="172916"/>
                    <a:pt x="2368668" y="161322"/>
                    <a:pt x="2471610" y="220755"/>
                  </a:cubicBezTo>
                  <a:cubicBezTo>
                    <a:pt x="2574551" y="280189"/>
                    <a:pt x="2626739" y="393770"/>
                    <a:pt x="2612968" y="504751"/>
                  </a:cubicBezTo>
                  <a:lnTo>
                    <a:pt x="2601973" y="553325"/>
                  </a:lnTo>
                  <a:lnTo>
                    <a:pt x="2646059" y="576524"/>
                  </a:lnTo>
                  <a:cubicBezTo>
                    <a:pt x="2660241" y="585888"/>
                    <a:pt x="2673696" y="596812"/>
                    <a:pt x="2686181" y="609298"/>
                  </a:cubicBezTo>
                  <a:cubicBezTo>
                    <a:pt x="2698667" y="621783"/>
                    <a:pt x="2709591" y="635238"/>
                    <a:pt x="2718956" y="649421"/>
                  </a:cubicBezTo>
                  <a:lnTo>
                    <a:pt x="2742155" y="693506"/>
                  </a:lnTo>
                  <a:lnTo>
                    <a:pt x="2790728" y="682511"/>
                  </a:lnTo>
                  <a:cubicBezTo>
                    <a:pt x="2901709" y="668739"/>
                    <a:pt x="3015292" y="720927"/>
                    <a:pt x="3074726" y="823870"/>
                  </a:cubicBezTo>
                  <a:cubicBezTo>
                    <a:pt x="3134159" y="926812"/>
                    <a:pt x="3122564" y="1051271"/>
                    <a:pt x="3055147" y="1140498"/>
                  </a:cubicBezTo>
                  <a:lnTo>
                    <a:pt x="3021339" y="1177065"/>
                  </a:lnTo>
                  <a:lnTo>
                    <a:pt x="3047919" y="1219198"/>
                  </a:lnTo>
                  <a:cubicBezTo>
                    <a:pt x="3055519" y="1234399"/>
                    <a:pt x="3061709" y="1250588"/>
                    <a:pt x="3066279" y="1267643"/>
                  </a:cubicBezTo>
                  <a:cubicBezTo>
                    <a:pt x="3070849" y="1284699"/>
                    <a:pt x="3073583" y="1301814"/>
                    <a:pt x="3074601" y="1318778"/>
                  </a:cubicBezTo>
                  <a:lnTo>
                    <a:pt x="3072649" y="1368555"/>
                  </a:lnTo>
                  <a:lnTo>
                    <a:pt x="3120211" y="1383319"/>
                  </a:lnTo>
                  <a:cubicBezTo>
                    <a:pt x="3223210" y="1426884"/>
                    <a:pt x="3295482" y="1528872"/>
                    <a:pt x="3295482" y="1647740"/>
                  </a:cubicBezTo>
                  <a:cubicBezTo>
                    <a:pt x="3295482" y="1766608"/>
                    <a:pt x="3223210" y="1868597"/>
                    <a:pt x="3120211" y="1912161"/>
                  </a:cubicBezTo>
                  <a:lnTo>
                    <a:pt x="3072650" y="1926925"/>
                  </a:lnTo>
                  <a:lnTo>
                    <a:pt x="3074602" y="1976701"/>
                  </a:lnTo>
                  <a:cubicBezTo>
                    <a:pt x="3073584" y="1993665"/>
                    <a:pt x="3070850" y="2010780"/>
                    <a:pt x="3066280" y="2027836"/>
                  </a:cubicBezTo>
                  <a:cubicBezTo>
                    <a:pt x="3061710" y="2044891"/>
                    <a:pt x="3055520" y="2061080"/>
                    <a:pt x="3047920" y="2076281"/>
                  </a:cubicBezTo>
                  <a:lnTo>
                    <a:pt x="3021340" y="2118415"/>
                  </a:lnTo>
                  <a:lnTo>
                    <a:pt x="3055148" y="2154983"/>
                  </a:lnTo>
                  <a:cubicBezTo>
                    <a:pt x="3122565" y="2244210"/>
                    <a:pt x="3134160" y="2368669"/>
                    <a:pt x="3074727" y="2471611"/>
                  </a:cubicBezTo>
                  <a:cubicBezTo>
                    <a:pt x="3015293" y="2574554"/>
                    <a:pt x="2901710" y="2626742"/>
                    <a:pt x="2790729" y="2612970"/>
                  </a:cubicBezTo>
                  <a:lnTo>
                    <a:pt x="2742156" y="2601975"/>
                  </a:lnTo>
                  <a:lnTo>
                    <a:pt x="2718957" y="2646060"/>
                  </a:lnTo>
                  <a:cubicBezTo>
                    <a:pt x="2709593" y="2660242"/>
                    <a:pt x="2698669" y="2673697"/>
                    <a:pt x="2686183" y="2686183"/>
                  </a:cubicBezTo>
                  <a:cubicBezTo>
                    <a:pt x="2673698" y="2698668"/>
                    <a:pt x="2660242" y="2709593"/>
                    <a:pt x="2646060" y="2718957"/>
                  </a:cubicBezTo>
                  <a:lnTo>
                    <a:pt x="2601975" y="2742156"/>
                  </a:lnTo>
                  <a:lnTo>
                    <a:pt x="2612970" y="2790729"/>
                  </a:lnTo>
                  <a:cubicBezTo>
                    <a:pt x="2626742" y="2901711"/>
                    <a:pt x="2574553" y="3015293"/>
                    <a:pt x="2471611" y="3074727"/>
                  </a:cubicBezTo>
                  <a:cubicBezTo>
                    <a:pt x="2368669" y="3134160"/>
                    <a:pt x="2244210" y="3122566"/>
                    <a:pt x="2154982" y="3055149"/>
                  </a:cubicBezTo>
                  <a:lnTo>
                    <a:pt x="2118415" y="3021340"/>
                  </a:lnTo>
                  <a:lnTo>
                    <a:pt x="2076282" y="3047919"/>
                  </a:lnTo>
                  <a:cubicBezTo>
                    <a:pt x="2061081" y="3055520"/>
                    <a:pt x="2044893" y="3061710"/>
                    <a:pt x="2027837" y="3066280"/>
                  </a:cubicBezTo>
                  <a:cubicBezTo>
                    <a:pt x="2010782" y="3070850"/>
                    <a:pt x="1993667" y="3073583"/>
                    <a:pt x="1976702" y="3074602"/>
                  </a:cubicBezTo>
                  <a:lnTo>
                    <a:pt x="1926923" y="3072650"/>
                  </a:lnTo>
                  <a:lnTo>
                    <a:pt x="1912159" y="3120214"/>
                  </a:lnTo>
                  <a:cubicBezTo>
                    <a:pt x="1868594" y="3223212"/>
                    <a:pt x="1766607" y="3295483"/>
                    <a:pt x="1647739" y="3295483"/>
                  </a:cubicBezTo>
                  <a:cubicBezTo>
                    <a:pt x="1528872" y="3295483"/>
                    <a:pt x="1426884" y="3223212"/>
                    <a:pt x="1383320" y="3120214"/>
                  </a:cubicBezTo>
                  <a:lnTo>
                    <a:pt x="1368556" y="3072651"/>
                  </a:lnTo>
                  <a:lnTo>
                    <a:pt x="1318778" y="3074603"/>
                  </a:lnTo>
                  <a:cubicBezTo>
                    <a:pt x="1301814" y="3073584"/>
                    <a:pt x="1284699" y="3070851"/>
                    <a:pt x="1267643" y="3066281"/>
                  </a:cubicBezTo>
                  <a:cubicBezTo>
                    <a:pt x="1250588" y="3061711"/>
                    <a:pt x="1234399" y="3055521"/>
                    <a:pt x="1219198" y="3047920"/>
                  </a:cubicBezTo>
                  <a:lnTo>
                    <a:pt x="1177064" y="3021340"/>
                  </a:lnTo>
                  <a:lnTo>
                    <a:pt x="1140496" y="3055149"/>
                  </a:lnTo>
                  <a:cubicBezTo>
                    <a:pt x="1051269" y="3122566"/>
                    <a:pt x="926811" y="3134160"/>
                    <a:pt x="823869" y="3074727"/>
                  </a:cubicBezTo>
                  <a:cubicBezTo>
                    <a:pt x="738084" y="3025199"/>
                    <a:pt x="687545" y="2938068"/>
                    <a:pt x="681051" y="2846175"/>
                  </a:cubicBezTo>
                  <a:cubicBezTo>
                    <a:pt x="679102" y="2818607"/>
                    <a:pt x="681118" y="2790611"/>
                    <a:pt x="687335" y="2763073"/>
                  </a:cubicBezTo>
                  <a:lnTo>
                    <a:pt x="695290" y="2742777"/>
                  </a:lnTo>
                  <a:lnTo>
                    <a:pt x="693907" y="2742367"/>
                  </a:lnTo>
                  <a:cubicBezTo>
                    <a:pt x="663118" y="2729882"/>
                    <a:pt x="634268" y="2711154"/>
                    <a:pt x="609298" y="2686183"/>
                  </a:cubicBezTo>
                  <a:cubicBezTo>
                    <a:pt x="596812" y="2673698"/>
                    <a:pt x="585888" y="2660243"/>
                    <a:pt x="576524" y="2646060"/>
                  </a:cubicBezTo>
                  <a:lnTo>
                    <a:pt x="553325" y="2601976"/>
                  </a:lnTo>
                  <a:lnTo>
                    <a:pt x="504750" y="2612971"/>
                  </a:lnTo>
                  <a:cubicBezTo>
                    <a:pt x="393769" y="2626742"/>
                    <a:pt x="280188" y="2574554"/>
                    <a:pt x="220754" y="2471612"/>
                  </a:cubicBezTo>
                  <a:cubicBezTo>
                    <a:pt x="191037" y="2420141"/>
                    <a:pt x="179078" y="2363290"/>
                    <a:pt x="182974" y="2308154"/>
                  </a:cubicBezTo>
                  <a:cubicBezTo>
                    <a:pt x="187845" y="2239234"/>
                    <a:pt x="217490" y="2172994"/>
                    <a:pt x="268199" y="2123286"/>
                  </a:cubicBezTo>
                  <a:lnTo>
                    <a:pt x="274296" y="2118661"/>
                  </a:lnTo>
                  <a:lnTo>
                    <a:pt x="247562" y="2076282"/>
                  </a:lnTo>
                  <a:cubicBezTo>
                    <a:pt x="239962" y="2061081"/>
                    <a:pt x="233772" y="2044893"/>
                    <a:pt x="229202" y="2027837"/>
                  </a:cubicBezTo>
                  <a:cubicBezTo>
                    <a:pt x="224632" y="2010782"/>
                    <a:pt x="221899" y="1993667"/>
                    <a:pt x="220880" y="1976703"/>
                  </a:cubicBezTo>
                  <a:lnTo>
                    <a:pt x="222832" y="1926924"/>
                  </a:lnTo>
                  <a:lnTo>
                    <a:pt x="175269" y="1912160"/>
                  </a:lnTo>
                  <a:cubicBezTo>
                    <a:pt x="72271" y="1868595"/>
                    <a:pt x="0" y="1766608"/>
                    <a:pt x="0" y="16477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B7EE25D4-AE00-4711-8E70-EBD6578270B2}"/>
              </a:ext>
            </a:extLst>
          </p:cNvPr>
          <p:cNvGrpSpPr/>
          <p:nvPr/>
        </p:nvGrpSpPr>
        <p:grpSpPr>
          <a:xfrm>
            <a:off x="2282701" y="872148"/>
            <a:ext cx="1573244" cy="1566252"/>
            <a:chOff x="2282701" y="872148"/>
            <a:chExt cx="1573244" cy="1566252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68E2E95-B81E-4E86-9285-FD2DFAD6FA3C}"/>
                </a:ext>
              </a:extLst>
            </p:cNvPr>
            <p:cNvSpPr/>
            <p:nvPr/>
          </p:nvSpPr>
          <p:spPr>
            <a:xfrm>
              <a:off x="2295079" y="884526"/>
              <a:ext cx="1548490" cy="1548489"/>
            </a:xfrm>
            <a:custGeom>
              <a:avLst/>
              <a:gdLst>
                <a:gd name="connsiteX0" fmla="*/ 2097702 w 4214307"/>
                <a:gd name="connsiteY0" fmla="*/ 0 h 4214307"/>
                <a:gd name="connsiteX1" fmla="*/ 2720331 w 4214307"/>
                <a:gd name="connsiteY1" fmla="*/ 507458 h 4214307"/>
                <a:gd name="connsiteX2" fmla="*/ 2733193 w 4214307"/>
                <a:gd name="connsiteY2" fmla="*/ 635048 h 4214307"/>
                <a:gd name="connsiteX3" fmla="*/ 2753399 w 4214307"/>
                <a:gd name="connsiteY3" fmla="*/ 618543 h 4214307"/>
                <a:gd name="connsiteX4" fmla="*/ 3507175 w 4214307"/>
                <a:gd name="connsiteY4" fmla="*/ 695364 h 4214307"/>
                <a:gd name="connsiteX5" fmla="*/ 3583995 w 4214307"/>
                <a:gd name="connsiteY5" fmla="*/ 1449139 h 4214307"/>
                <a:gd name="connsiteX6" fmla="*/ 3564459 w 4214307"/>
                <a:gd name="connsiteY6" fmla="*/ 1473055 h 4214307"/>
                <a:gd name="connsiteX7" fmla="*/ 3578766 w 4214307"/>
                <a:gd name="connsiteY7" fmla="*/ 1471613 h 4214307"/>
                <a:gd name="connsiteX8" fmla="*/ 4214307 w 4214307"/>
                <a:gd name="connsiteY8" fmla="*/ 2107154 h 4214307"/>
                <a:gd name="connsiteX9" fmla="*/ 3578766 w 4214307"/>
                <a:gd name="connsiteY9" fmla="*/ 2742695 h 4214307"/>
                <a:gd name="connsiteX10" fmla="*/ 3576943 w 4214307"/>
                <a:gd name="connsiteY10" fmla="*/ 2742511 h 4214307"/>
                <a:gd name="connsiteX11" fmla="*/ 3590301 w 4214307"/>
                <a:gd name="connsiteY11" fmla="*/ 2758865 h 4214307"/>
                <a:gd name="connsiteX12" fmla="*/ 3513481 w 4214307"/>
                <a:gd name="connsiteY12" fmla="*/ 3512641 h 4214307"/>
                <a:gd name="connsiteX13" fmla="*/ 2759705 w 4214307"/>
                <a:gd name="connsiteY13" fmla="*/ 3589461 h 4214307"/>
                <a:gd name="connsiteX14" fmla="*/ 2732044 w 4214307"/>
                <a:gd name="connsiteY14" fmla="*/ 3566866 h 4214307"/>
                <a:gd name="connsiteX15" fmla="*/ 2733243 w 4214307"/>
                <a:gd name="connsiteY15" fmla="*/ 3578766 h 4214307"/>
                <a:gd name="connsiteX16" fmla="*/ 2097702 w 4214307"/>
                <a:gd name="connsiteY16" fmla="*/ 4214307 h 4214307"/>
                <a:gd name="connsiteX17" fmla="*/ 1462161 w 4214307"/>
                <a:gd name="connsiteY17" fmla="*/ 3578766 h 4214307"/>
                <a:gd name="connsiteX18" fmla="*/ 1462772 w 4214307"/>
                <a:gd name="connsiteY18" fmla="*/ 3572706 h 4214307"/>
                <a:gd name="connsiteX19" fmla="*/ 1449977 w 4214307"/>
                <a:gd name="connsiteY19" fmla="*/ 3583157 h 4214307"/>
                <a:gd name="connsiteX20" fmla="*/ 696201 w 4214307"/>
                <a:gd name="connsiteY20" fmla="*/ 3506337 h 4214307"/>
                <a:gd name="connsiteX21" fmla="*/ 619381 w 4214307"/>
                <a:gd name="connsiteY21" fmla="*/ 2752561 h 4214307"/>
                <a:gd name="connsiteX22" fmla="*/ 628056 w 4214307"/>
                <a:gd name="connsiteY22" fmla="*/ 2741941 h 4214307"/>
                <a:gd name="connsiteX23" fmla="*/ 507457 w 4214307"/>
                <a:gd name="connsiteY23" fmla="*/ 2729783 h 4214307"/>
                <a:gd name="connsiteX24" fmla="*/ 0 w 4214307"/>
                <a:gd name="connsiteY24" fmla="*/ 2107154 h 4214307"/>
                <a:gd name="connsiteX25" fmla="*/ 635541 w 4214307"/>
                <a:gd name="connsiteY25" fmla="*/ 1471613 h 4214307"/>
                <a:gd name="connsiteX26" fmla="*/ 639195 w 4214307"/>
                <a:gd name="connsiteY26" fmla="*/ 1471982 h 4214307"/>
                <a:gd name="connsiteX27" fmla="*/ 625685 w 4214307"/>
                <a:gd name="connsiteY27" fmla="*/ 1455443 h 4214307"/>
                <a:gd name="connsiteX28" fmla="*/ 702505 w 4214307"/>
                <a:gd name="connsiteY28" fmla="*/ 701667 h 4214307"/>
                <a:gd name="connsiteX29" fmla="*/ 1456281 w 4214307"/>
                <a:gd name="connsiteY29" fmla="*/ 624846 h 4214307"/>
                <a:gd name="connsiteX30" fmla="*/ 1462710 w 4214307"/>
                <a:gd name="connsiteY30" fmla="*/ 630098 h 4214307"/>
                <a:gd name="connsiteX31" fmla="*/ 1475073 w 4214307"/>
                <a:gd name="connsiteY31" fmla="*/ 507458 h 4214307"/>
                <a:gd name="connsiteX32" fmla="*/ 2097702 w 4214307"/>
                <a:gd name="connsiteY32" fmla="*/ 0 h 421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14307" h="4214307">
                  <a:moveTo>
                    <a:pt x="2097702" y="0"/>
                  </a:moveTo>
                  <a:cubicBezTo>
                    <a:pt x="2404827" y="0"/>
                    <a:pt x="2661070" y="217852"/>
                    <a:pt x="2720331" y="507458"/>
                  </a:cubicBezTo>
                  <a:lnTo>
                    <a:pt x="2733193" y="635048"/>
                  </a:lnTo>
                  <a:lnTo>
                    <a:pt x="2753399" y="618543"/>
                  </a:lnTo>
                  <a:cubicBezTo>
                    <a:pt x="2986096" y="464902"/>
                    <a:pt x="3302320" y="490509"/>
                    <a:pt x="3507175" y="695364"/>
                  </a:cubicBezTo>
                  <a:cubicBezTo>
                    <a:pt x="3712029" y="900218"/>
                    <a:pt x="3737636" y="1216443"/>
                    <a:pt x="3583995" y="1449139"/>
                  </a:cubicBezTo>
                  <a:lnTo>
                    <a:pt x="3564459" y="1473055"/>
                  </a:lnTo>
                  <a:lnTo>
                    <a:pt x="3578766" y="1471613"/>
                  </a:lnTo>
                  <a:cubicBezTo>
                    <a:pt x="3929766" y="1471613"/>
                    <a:pt x="4214307" y="1756154"/>
                    <a:pt x="4214307" y="2107154"/>
                  </a:cubicBezTo>
                  <a:cubicBezTo>
                    <a:pt x="4214307" y="2458154"/>
                    <a:pt x="3929766" y="2742695"/>
                    <a:pt x="3578766" y="2742695"/>
                  </a:cubicBezTo>
                  <a:lnTo>
                    <a:pt x="3576943" y="2742511"/>
                  </a:lnTo>
                  <a:lnTo>
                    <a:pt x="3590301" y="2758865"/>
                  </a:lnTo>
                  <a:cubicBezTo>
                    <a:pt x="3743942" y="2991562"/>
                    <a:pt x="3718335" y="3307786"/>
                    <a:pt x="3513481" y="3512641"/>
                  </a:cubicBezTo>
                  <a:cubicBezTo>
                    <a:pt x="3308626" y="3717495"/>
                    <a:pt x="2992402" y="3743102"/>
                    <a:pt x="2759705" y="3589461"/>
                  </a:cubicBezTo>
                  <a:lnTo>
                    <a:pt x="2732044" y="3566866"/>
                  </a:lnTo>
                  <a:lnTo>
                    <a:pt x="2733243" y="3578766"/>
                  </a:lnTo>
                  <a:cubicBezTo>
                    <a:pt x="2733243" y="3929766"/>
                    <a:pt x="2448702" y="4214307"/>
                    <a:pt x="2097702" y="4214307"/>
                  </a:cubicBezTo>
                  <a:cubicBezTo>
                    <a:pt x="1746702" y="4214307"/>
                    <a:pt x="1462161" y="3929766"/>
                    <a:pt x="1462161" y="3578766"/>
                  </a:cubicBezTo>
                  <a:lnTo>
                    <a:pt x="1462772" y="3572706"/>
                  </a:lnTo>
                  <a:lnTo>
                    <a:pt x="1449977" y="3583157"/>
                  </a:lnTo>
                  <a:cubicBezTo>
                    <a:pt x="1217280" y="3736798"/>
                    <a:pt x="901056" y="3711191"/>
                    <a:pt x="696201" y="3506337"/>
                  </a:cubicBezTo>
                  <a:cubicBezTo>
                    <a:pt x="491347" y="3301482"/>
                    <a:pt x="465740" y="2985258"/>
                    <a:pt x="619381" y="2752561"/>
                  </a:cubicBezTo>
                  <a:lnTo>
                    <a:pt x="628056" y="2741941"/>
                  </a:lnTo>
                  <a:lnTo>
                    <a:pt x="507457" y="2729783"/>
                  </a:lnTo>
                  <a:cubicBezTo>
                    <a:pt x="217851" y="2670521"/>
                    <a:pt x="0" y="2414279"/>
                    <a:pt x="0" y="2107154"/>
                  </a:cubicBezTo>
                  <a:cubicBezTo>
                    <a:pt x="0" y="1756154"/>
                    <a:pt x="284541" y="1471613"/>
                    <a:pt x="635541" y="1471613"/>
                  </a:cubicBezTo>
                  <a:lnTo>
                    <a:pt x="639195" y="1471982"/>
                  </a:lnTo>
                  <a:lnTo>
                    <a:pt x="625685" y="1455443"/>
                  </a:lnTo>
                  <a:cubicBezTo>
                    <a:pt x="472044" y="1222746"/>
                    <a:pt x="497651" y="906522"/>
                    <a:pt x="702505" y="701667"/>
                  </a:cubicBezTo>
                  <a:cubicBezTo>
                    <a:pt x="907360" y="496812"/>
                    <a:pt x="1223584" y="471206"/>
                    <a:pt x="1456281" y="624846"/>
                  </a:cubicBezTo>
                  <a:lnTo>
                    <a:pt x="1462710" y="630098"/>
                  </a:lnTo>
                  <a:lnTo>
                    <a:pt x="1475073" y="507458"/>
                  </a:lnTo>
                  <a:cubicBezTo>
                    <a:pt x="1534335" y="217852"/>
                    <a:pt x="1790577" y="0"/>
                    <a:pt x="209770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6CB6B988-FBB8-4B3B-9029-4FF3C6849890}"/>
                </a:ext>
              </a:extLst>
            </p:cNvPr>
            <p:cNvSpPr/>
            <p:nvPr/>
          </p:nvSpPr>
          <p:spPr>
            <a:xfrm rot="5400000">
              <a:off x="2286197" y="868652"/>
              <a:ext cx="1566252" cy="1573244"/>
            </a:xfrm>
            <a:custGeom>
              <a:avLst/>
              <a:gdLst>
                <a:gd name="connsiteX0" fmla="*/ 1267346 w 1566252"/>
                <a:gd name="connsiteY0" fmla="*/ 782470 h 1573244"/>
                <a:gd name="connsiteX1" fmla="*/ 1288671 w 1566252"/>
                <a:gd name="connsiteY1" fmla="*/ 799880 h 1573244"/>
                <a:gd name="connsiteX2" fmla="*/ 1343952 w 1566252"/>
                <a:gd name="connsiteY2" fmla="*/ 950018 h 1573244"/>
                <a:gd name="connsiteX3" fmla="*/ 1333023 w 1566252"/>
                <a:gd name="connsiteY3" fmla="*/ 995938 h 1573244"/>
                <a:gd name="connsiteX4" fmla="*/ 1345531 w 1566252"/>
                <a:gd name="connsiteY4" fmla="*/ 1011250 h 1573244"/>
                <a:gd name="connsiteX5" fmla="*/ 1348587 w 1566252"/>
                <a:gd name="connsiteY5" fmla="*/ 1017059 h 1573244"/>
                <a:gd name="connsiteX6" fmla="*/ 1366687 w 1566252"/>
                <a:gd name="connsiteY6" fmla="*/ 1010343 h 1573244"/>
                <a:gd name="connsiteX7" fmla="*/ 1508834 w 1566252"/>
                <a:gd name="connsiteY7" fmla="*/ 786622 h 1573244"/>
                <a:gd name="connsiteX8" fmla="*/ 1366687 w 1566252"/>
                <a:gd name="connsiteY8" fmla="*/ 562901 h 1573244"/>
                <a:gd name="connsiteX9" fmla="*/ 1353400 w 1566252"/>
                <a:gd name="connsiteY9" fmla="*/ 557971 h 1573244"/>
                <a:gd name="connsiteX10" fmla="*/ 1365259 w 1566252"/>
                <a:gd name="connsiteY10" fmla="*/ 609309 h 1573244"/>
                <a:gd name="connsiteX11" fmla="*/ 1284623 w 1566252"/>
                <a:gd name="connsiteY11" fmla="*/ 772983 h 1573244"/>
                <a:gd name="connsiteX12" fmla="*/ 1048422 w 1566252"/>
                <a:gd name="connsiteY12" fmla="*/ 1342070 h 1573244"/>
                <a:gd name="connsiteX13" fmla="*/ 1050422 w 1566252"/>
                <a:gd name="connsiteY13" fmla="*/ 1342614 h 1573244"/>
                <a:gd name="connsiteX14" fmla="*/ 1273450 w 1566252"/>
                <a:gd name="connsiteY14" fmla="*/ 1273450 h 1573244"/>
                <a:gd name="connsiteX15" fmla="*/ 1342613 w 1566252"/>
                <a:gd name="connsiteY15" fmla="*/ 1050423 h 1573244"/>
                <a:gd name="connsiteX16" fmla="*/ 1335393 w 1566252"/>
                <a:gd name="connsiteY16" fmla="*/ 1023876 h 1573244"/>
                <a:gd name="connsiteX17" fmla="*/ 1328281 w 1566252"/>
                <a:gd name="connsiteY17" fmla="*/ 1024593 h 1573244"/>
                <a:gd name="connsiteX18" fmla="*/ 1334918 w 1566252"/>
                <a:gd name="connsiteY18" fmla="*/ 1022130 h 1573244"/>
                <a:gd name="connsiteX19" fmla="*/ 1331931 w 1566252"/>
                <a:gd name="connsiteY19" fmla="*/ 1011151 h 1573244"/>
                <a:gd name="connsiteX20" fmla="*/ 1329968 w 1566252"/>
                <a:gd name="connsiteY20" fmla="*/ 1006872 h 1573244"/>
                <a:gd name="connsiteX21" fmla="*/ 1301665 w 1566252"/>
                <a:gd name="connsiteY21" fmla="*/ 1054766 h 1573244"/>
                <a:gd name="connsiteX22" fmla="*/ 1157644 w 1566252"/>
                <a:gd name="connsiteY22" fmla="*/ 1124447 h 1573244"/>
                <a:gd name="connsiteX23" fmla="*/ 1141389 w 1566252"/>
                <a:gd name="connsiteY23" fmla="*/ 1123099 h 1573244"/>
                <a:gd name="connsiteX24" fmla="*/ 1144699 w 1566252"/>
                <a:gd name="connsiteY24" fmla="*/ 1133754 h 1573244"/>
                <a:gd name="connsiteX25" fmla="*/ 1085838 w 1566252"/>
                <a:gd name="connsiteY25" fmla="*/ 1317749 h 1573244"/>
                <a:gd name="connsiteX26" fmla="*/ 1008877 w 1566252"/>
                <a:gd name="connsiteY26" fmla="*/ 242355 h 1573244"/>
                <a:gd name="connsiteX27" fmla="*/ 1054879 w 1566252"/>
                <a:gd name="connsiteY27" fmla="*/ 269540 h 1573244"/>
                <a:gd name="connsiteX28" fmla="*/ 1124560 w 1566252"/>
                <a:gd name="connsiteY28" fmla="*/ 413561 h 1573244"/>
                <a:gd name="connsiteX29" fmla="*/ 1122286 w 1566252"/>
                <a:gd name="connsiteY29" fmla="*/ 440995 h 1573244"/>
                <a:gd name="connsiteX30" fmla="*/ 1141108 w 1566252"/>
                <a:gd name="connsiteY30" fmla="*/ 435147 h 1573244"/>
                <a:gd name="connsiteX31" fmla="*/ 1314891 w 1566252"/>
                <a:gd name="connsiteY31" fmla="*/ 490741 h 1573244"/>
                <a:gd name="connsiteX32" fmla="*/ 1340587 w 1566252"/>
                <a:gd name="connsiteY32" fmla="*/ 530273 h 1573244"/>
                <a:gd name="connsiteX33" fmla="*/ 1342613 w 1566252"/>
                <a:gd name="connsiteY33" fmla="*/ 522822 h 1573244"/>
                <a:gd name="connsiteX34" fmla="*/ 1273450 w 1566252"/>
                <a:gd name="connsiteY34" fmla="*/ 299794 h 1573244"/>
                <a:gd name="connsiteX35" fmla="*/ 1050422 w 1566252"/>
                <a:gd name="connsiteY35" fmla="*/ 230631 h 1573244"/>
                <a:gd name="connsiteX36" fmla="*/ 1036800 w 1566252"/>
                <a:gd name="connsiteY36" fmla="*/ 234336 h 1573244"/>
                <a:gd name="connsiteX37" fmla="*/ 1038576 w 1566252"/>
                <a:gd name="connsiteY37" fmla="*/ 251954 h 1573244"/>
                <a:gd name="connsiteX38" fmla="*/ 1032475 w 1566252"/>
                <a:gd name="connsiteY38" fmla="*/ 235512 h 1573244"/>
                <a:gd name="connsiteX39" fmla="*/ 1011150 w 1566252"/>
                <a:gd name="connsiteY39" fmla="*/ 241312 h 1573244"/>
                <a:gd name="connsiteX40" fmla="*/ 548588 w 1566252"/>
                <a:gd name="connsiteY40" fmla="*/ 214436 h 1573244"/>
                <a:gd name="connsiteX41" fmla="*/ 611015 w 1566252"/>
                <a:gd name="connsiteY41" fmla="*/ 200015 h 1573244"/>
                <a:gd name="connsiteX42" fmla="*/ 784306 w 1566252"/>
                <a:gd name="connsiteY42" fmla="*/ 285389 h 1573244"/>
                <a:gd name="connsiteX43" fmla="*/ 789677 w 1566252"/>
                <a:gd name="connsiteY43" fmla="*/ 295169 h 1573244"/>
                <a:gd name="connsiteX44" fmla="*/ 799992 w 1566252"/>
                <a:gd name="connsiteY44" fmla="*/ 282534 h 1573244"/>
                <a:gd name="connsiteX45" fmla="*/ 950131 w 1566252"/>
                <a:gd name="connsiteY45" fmla="*/ 227253 h 1573244"/>
                <a:gd name="connsiteX46" fmla="*/ 997896 w 1566252"/>
                <a:gd name="connsiteY46" fmla="*/ 238621 h 1573244"/>
                <a:gd name="connsiteX47" fmla="*/ 1011249 w 1566252"/>
                <a:gd name="connsiteY47" fmla="*/ 227713 h 1573244"/>
                <a:gd name="connsiteX48" fmla="*/ 1026588 w 1566252"/>
                <a:gd name="connsiteY48" fmla="*/ 219642 h 1573244"/>
                <a:gd name="connsiteX49" fmla="*/ 1023489 w 1566252"/>
                <a:gd name="connsiteY49" fmla="*/ 211292 h 1573244"/>
                <a:gd name="connsiteX50" fmla="*/ 786622 w 1566252"/>
                <a:gd name="connsiteY50" fmla="*/ 60792 h 1573244"/>
                <a:gd name="connsiteX51" fmla="*/ 549755 w 1566252"/>
                <a:gd name="connsiteY51" fmla="*/ 211292 h 1573244"/>
                <a:gd name="connsiteX52" fmla="*/ 546657 w 1566252"/>
                <a:gd name="connsiteY52" fmla="*/ 1353603 h 1573244"/>
                <a:gd name="connsiteX53" fmla="*/ 549755 w 1566252"/>
                <a:gd name="connsiteY53" fmla="*/ 1361953 h 1573244"/>
                <a:gd name="connsiteX54" fmla="*/ 786622 w 1566252"/>
                <a:gd name="connsiteY54" fmla="*/ 1512453 h 1573244"/>
                <a:gd name="connsiteX55" fmla="*/ 1023489 w 1566252"/>
                <a:gd name="connsiteY55" fmla="*/ 1361953 h 1573244"/>
                <a:gd name="connsiteX56" fmla="*/ 1025710 w 1566252"/>
                <a:gd name="connsiteY56" fmla="*/ 1355968 h 1573244"/>
                <a:gd name="connsiteX57" fmla="*/ 960303 w 1566252"/>
                <a:gd name="connsiteY57" fmla="*/ 1371078 h 1573244"/>
                <a:gd name="connsiteX58" fmla="*/ 787011 w 1566252"/>
                <a:gd name="connsiteY58" fmla="*/ 1285703 h 1573244"/>
                <a:gd name="connsiteX59" fmla="*/ 781641 w 1566252"/>
                <a:gd name="connsiteY59" fmla="*/ 1275924 h 1573244"/>
                <a:gd name="connsiteX60" fmla="*/ 771325 w 1566252"/>
                <a:gd name="connsiteY60" fmla="*/ 1288559 h 1573244"/>
                <a:gd name="connsiteX61" fmla="*/ 621187 w 1566252"/>
                <a:gd name="connsiteY61" fmla="*/ 1343839 h 1573244"/>
                <a:gd name="connsiteX62" fmla="*/ 576953 w 1566252"/>
                <a:gd name="connsiteY62" fmla="*/ 1333313 h 1573244"/>
                <a:gd name="connsiteX63" fmla="*/ 561995 w 1566252"/>
                <a:gd name="connsiteY63" fmla="*/ 1345532 h 1573244"/>
                <a:gd name="connsiteX64" fmla="*/ 244674 w 1566252"/>
                <a:gd name="connsiteY64" fmla="*/ 951765 h 1573244"/>
                <a:gd name="connsiteX65" fmla="*/ 252395 w 1566252"/>
                <a:gd name="connsiteY65" fmla="*/ 981034 h 1573244"/>
                <a:gd name="connsiteX66" fmla="*/ 258630 w 1566252"/>
                <a:gd name="connsiteY66" fmla="*/ 973401 h 1573244"/>
                <a:gd name="connsiteX67" fmla="*/ 253393 w 1566252"/>
                <a:gd name="connsiteY67" fmla="*/ 984817 h 1573244"/>
                <a:gd name="connsiteX68" fmla="*/ 259760 w 1566252"/>
                <a:gd name="connsiteY68" fmla="*/ 1008952 h 1573244"/>
                <a:gd name="connsiteX69" fmla="*/ 441711 w 1566252"/>
                <a:gd name="connsiteY69" fmla="*/ 1134251 h 1573244"/>
                <a:gd name="connsiteX70" fmla="*/ 448715 w 1566252"/>
                <a:gd name="connsiteY70" fmla="*/ 1133926 h 1573244"/>
                <a:gd name="connsiteX71" fmla="*/ 449842 w 1566252"/>
                <a:gd name="connsiteY71" fmla="*/ 1120328 h 1573244"/>
                <a:gd name="connsiteX72" fmla="*/ 460593 w 1566252"/>
                <a:gd name="connsiteY72" fmla="*/ 1083389 h 1573244"/>
                <a:gd name="connsiteX73" fmla="*/ 459664 w 1566252"/>
                <a:gd name="connsiteY73" fmla="*/ 1116071 h 1573244"/>
                <a:gd name="connsiteX74" fmla="*/ 462025 w 1566252"/>
                <a:gd name="connsiteY74" fmla="*/ 1133307 h 1573244"/>
                <a:gd name="connsiteX75" fmla="*/ 475816 w 1566252"/>
                <a:gd name="connsiteY75" fmla="*/ 1132666 h 1573244"/>
                <a:gd name="connsiteX76" fmla="*/ 462504 w 1566252"/>
                <a:gd name="connsiteY76" fmla="*/ 1136802 h 1573244"/>
                <a:gd name="connsiteX77" fmla="*/ 464012 w 1566252"/>
                <a:gd name="connsiteY77" fmla="*/ 1147813 h 1573244"/>
                <a:gd name="connsiteX78" fmla="*/ 582771 w 1566252"/>
                <a:gd name="connsiteY78" fmla="*/ 1288119 h 1573244"/>
                <a:gd name="connsiteX79" fmla="*/ 765654 w 1566252"/>
                <a:gd name="connsiteY79" fmla="*/ 1269585 h 1573244"/>
                <a:gd name="connsiteX80" fmla="*/ 774383 w 1566252"/>
                <a:gd name="connsiteY80" fmla="*/ 1262707 h 1573244"/>
                <a:gd name="connsiteX81" fmla="*/ 767673 w 1566252"/>
                <a:gd name="connsiteY81" fmla="*/ 1250488 h 1573244"/>
                <a:gd name="connsiteX82" fmla="*/ 777155 w 1566252"/>
                <a:gd name="connsiteY82" fmla="*/ 1260524 h 1573244"/>
                <a:gd name="connsiteX83" fmla="*/ 790821 w 1566252"/>
                <a:gd name="connsiteY83" fmla="*/ 1249758 h 1573244"/>
                <a:gd name="connsiteX84" fmla="*/ 812842 w 1566252"/>
                <a:gd name="connsiteY84" fmla="*/ 1225590 h 1573244"/>
                <a:gd name="connsiteX85" fmla="*/ 794934 w 1566252"/>
                <a:gd name="connsiteY85" fmla="*/ 1259641 h 1573244"/>
                <a:gd name="connsiteX86" fmla="*/ 786306 w 1566252"/>
                <a:gd name="connsiteY86" fmla="*/ 1270210 h 1573244"/>
                <a:gd name="connsiteX87" fmla="*/ 791120 w 1566252"/>
                <a:gd name="connsiteY87" fmla="*/ 1275306 h 1573244"/>
                <a:gd name="connsiteX88" fmla="*/ 951877 w 1566252"/>
                <a:gd name="connsiteY88" fmla="*/ 1326530 h 1573244"/>
                <a:gd name="connsiteX89" fmla="*/ 979173 w 1566252"/>
                <a:gd name="connsiteY89" fmla="*/ 1319330 h 1573244"/>
                <a:gd name="connsiteX90" fmla="*/ 973400 w 1566252"/>
                <a:gd name="connsiteY90" fmla="*/ 1314614 h 1573244"/>
                <a:gd name="connsiteX91" fmla="*/ 982034 w 1566252"/>
                <a:gd name="connsiteY91" fmla="*/ 1318575 h 1573244"/>
                <a:gd name="connsiteX92" fmla="*/ 1009065 w 1566252"/>
                <a:gd name="connsiteY92" fmla="*/ 1311444 h 1573244"/>
                <a:gd name="connsiteX93" fmla="*/ 1134363 w 1566252"/>
                <a:gd name="connsiteY93" fmla="*/ 1129494 h 1573244"/>
                <a:gd name="connsiteX94" fmla="*/ 1134038 w 1566252"/>
                <a:gd name="connsiteY94" fmla="*/ 1122490 h 1573244"/>
                <a:gd name="connsiteX95" fmla="*/ 1120441 w 1566252"/>
                <a:gd name="connsiteY95" fmla="*/ 1121363 h 1573244"/>
                <a:gd name="connsiteX96" fmla="*/ 1083501 w 1566252"/>
                <a:gd name="connsiteY96" fmla="*/ 1110612 h 1573244"/>
                <a:gd name="connsiteX97" fmla="*/ 1116183 w 1566252"/>
                <a:gd name="connsiteY97" fmla="*/ 1111540 h 1573244"/>
                <a:gd name="connsiteX98" fmla="*/ 1133420 w 1566252"/>
                <a:gd name="connsiteY98" fmla="*/ 1109179 h 1573244"/>
                <a:gd name="connsiteX99" fmla="*/ 1132779 w 1566252"/>
                <a:gd name="connsiteY99" fmla="*/ 1095388 h 1573244"/>
                <a:gd name="connsiteX100" fmla="*/ 1136915 w 1566252"/>
                <a:gd name="connsiteY100" fmla="*/ 1108700 h 1573244"/>
                <a:gd name="connsiteX101" fmla="*/ 1147925 w 1566252"/>
                <a:gd name="connsiteY101" fmla="*/ 1107192 h 1573244"/>
                <a:gd name="connsiteX102" fmla="*/ 1288231 w 1566252"/>
                <a:gd name="connsiteY102" fmla="*/ 988433 h 1573244"/>
                <a:gd name="connsiteX103" fmla="*/ 1269697 w 1566252"/>
                <a:gd name="connsiteY103" fmla="*/ 805551 h 1573244"/>
                <a:gd name="connsiteX104" fmla="*/ 1256294 w 1566252"/>
                <a:gd name="connsiteY104" fmla="*/ 788539 h 1573244"/>
                <a:gd name="connsiteX105" fmla="*/ 1251362 w 1566252"/>
                <a:gd name="connsiteY105" fmla="*/ 791247 h 1573244"/>
                <a:gd name="connsiteX106" fmla="*/ 1255413 w 1566252"/>
                <a:gd name="connsiteY106" fmla="*/ 787420 h 1573244"/>
                <a:gd name="connsiteX107" fmla="*/ 1249869 w 1566252"/>
                <a:gd name="connsiteY107" fmla="*/ 780385 h 1573244"/>
                <a:gd name="connsiteX108" fmla="*/ 1225703 w 1566252"/>
                <a:gd name="connsiteY108" fmla="*/ 758363 h 1573244"/>
                <a:gd name="connsiteX109" fmla="*/ 1225703 w 1566252"/>
                <a:gd name="connsiteY109" fmla="*/ 758363 h 1573244"/>
                <a:gd name="connsiteX110" fmla="*/ 1259754 w 1566252"/>
                <a:gd name="connsiteY110" fmla="*/ 776271 h 1573244"/>
                <a:gd name="connsiteX111" fmla="*/ 1263756 w 1566252"/>
                <a:gd name="connsiteY111" fmla="*/ 779538 h 1573244"/>
                <a:gd name="connsiteX112" fmla="*/ 1274803 w 1566252"/>
                <a:gd name="connsiteY112" fmla="*/ 769102 h 1573244"/>
                <a:gd name="connsiteX113" fmla="*/ 1323185 w 1566252"/>
                <a:gd name="connsiteY113" fmla="*/ 617267 h 1573244"/>
                <a:gd name="connsiteX114" fmla="*/ 1317618 w 1566252"/>
                <a:gd name="connsiteY114" fmla="*/ 596166 h 1573244"/>
                <a:gd name="connsiteX115" fmla="*/ 1314614 w 1566252"/>
                <a:gd name="connsiteY115" fmla="*/ 599844 h 1573244"/>
                <a:gd name="connsiteX116" fmla="*/ 1317137 w 1566252"/>
                <a:gd name="connsiteY116" fmla="*/ 594343 h 1573244"/>
                <a:gd name="connsiteX117" fmla="*/ 1308936 w 1566252"/>
                <a:gd name="connsiteY117" fmla="*/ 563253 h 1573244"/>
                <a:gd name="connsiteX118" fmla="*/ 1137084 w 1566252"/>
                <a:gd name="connsiteY118" fmla="*/ 444909 h 1573244"/>
                <a:gd name="connsiteX119" fmla="*/ 1121903 w 1566252"/>
                <a:gd name="connsiteY119" fmla="*/ 445614 h 1573244"/>
                <a:gd name="connsiteX120" fmla="*/ 1121476 w 1566252"/>
                <a:gd name="connsiteY120" fmla="*/ 450764 h 1573244"/>
                <a:gd name="connsiteX121" fmla="*/ 1110725 w 1566252"/>
                <a:gd name="connsiteY121" fmla="*/ 487704 h 1573244"/>
                <a:gd name="connsiteX122" fmla="*/ 1111653 w 1566252"/>
                <a:gd name="connsiteY122" fmla="*/ 455022 h 1573244"/>
                <a:gd name="connsiteX123" fmla="*/ 1110437 w 1566252"/>
                <a:gd name="connsiteY123" fmla="*/ 446147 h 1573244"/>
                <a:gd name="connsiteX124" fmla="*/ 1104871 w 1566252"/>
                <a:gd name="connsiteY124" fmla="*/ 446406 h 1573244"/>
                <a:gd name="connsiteX125" fmla="*/ 1110244 w 1566252"/>
                <a:gd name="connsiteY125" fmla="*/ 444736 h 1573244"/>
                <a:gd name="connsiteX126" fmla="*/ 1107305 w 1566252"/>
                <a:gd name="connsiteY126" fmla="*/ 423280 h 1573244"/>
                <a:gd name="connsiteX127" fmla="*/ 988546 w 1566252"/>
                <a:gd name="connsiteY127" fmla="*/ 282974 h 1573244"/>
                <a:gd name="connsiteX128" fmla="*/ 805663 w 1566252"/>
                <a:gd name="connsiteY128" fmla="*/ 301508 h 1573244"/>
                <a:gd name="connsiteX129" fmla="*/ 796934 w 1566252"/>
                <a:gd name="connsiteY129" fmla="*/ 308385 h 1573244"/>
                <a:gd name="connsiteX130" fmla="*/ 803644 w 1566252"/>
                <a:gd name="connsiteY130" fmla="*/ 320604 h 1573244"/>
                <a:gd name="connsiteX131" fmla="*/ 794163 w 1566252"/>
                <a:gd name="connsiteY131" fmla="*/ 310569 h 1573244"/>
                <a:gd name="connsiteX132" fmla="*/ 780497 w 1566252"/>
                <a:gd name="connsiteY132" fmla="*/ 321335 h 1573244"/>
                <a:gd name="connsiteX133" fmla="*/ 758476 w 1566252"/>
                <a:gd name="connsiteY133" fmla="*/ 345502 h 1573244"/>
                <a:gd name="connsiteX134" fmla="*/ 776383 w 1566252"/>
                <a:gd name="connsiteY134" fmla="*/ 311451 h 1573244"/>
                <a:gd name="connsiteX135" fmla="*/ 785012 w 1566252"/>
                <a:gd name="connsiteY135" fmla="*/ 300882 h 1573244"/>
                <a:gd name="connsiteX136" fmla="*/ 780197 w 1566252"/>
                <a:gd name="connsiteY136" fmla="*/ 295786 h 1573244"/>
                <a:gd name="connsiteX137" fmla="*/ 619440 w 1566252"/>
                <a:gd name="connsiteY137" fmla="*/ 244562 h 1573244"/>
                <a:gd name="connsiteX138" fmla="*/ 591608 w 1566252"/>
                <a:gd name="connsiteY138" fmla="*/ 251904 h 1573244"/>
                <a:gd name="connsiteX139" fmla="*/ 599844 w 1566252"/>
                <a:gd name="connsiteY139" fmla="*/ 258631 h 1573244"/>
                <a:gd name="connsiteX140" fmla="*/ 587527 w 1566252"/>
                <a:gd name="connsiteY140" fmla="*/ 252980 h 1573244"/>
                <a:gd name="connsiteX141" fmla="*/ 562252 w 1566252"/>
                <a:gd name="connsiteY141" fmla="*/ 259648 h 1573244"/>
                <a:gd name="connsiteX142" fmla="*/ 436954 w 1566252"/>
                <a:gd name="connsiteY142" fmla="*/ 441599 h 1573244"/>
                <a:gd name="connsiteX143" fmla="*/ 437279 w 1566252"/>
                <a:gd name="connsiteY143" fmla="*/ 448603 h 1573244"/>
                <a:gd name="connsiteX144" fmla="*/ 450876 w 1566252"/>
                <a:gd name="connsiteY144" fmla="*/ 449730 h 1573244"/>
                <a:gd name="connsiteX145" fmla="*/ 487816 w 1566252"/>
                <a:gd name="connsiteY145" fmla="*/ 460481 h 1573244"/>
                <a:gd name="connsiteX146" fmla="*/ 455134 w 1566252"/>
                <a:gd name="connsiteY146" fmla="*/ 459552 h 1573244"/>
                <a:gd name="connsiteX147" fmla="*/ 437897 w 1566252"/>
                <a:gd name="connsiteY147" fmla="*/ 461914 h 1573244"/>
                <a:gd name="connsiteX148" fmla="*/ 438538 w 1566252"/>
                <a:gd name="connsiteY148" fmla="*/ 475704 h 1573244"/>
                <a:gd name="connsiteX149" fmla="*/ 434402 w 1566252"/>
                <a:gd name="connsiteY149" fmla="*/ 462392 h 1573244"/>
                <a:gd name="connsiteX150" fmla="*/ 423392 w 1566252"/>
                <a:gd name="connsiteY150" fmla="*/ 463901 h 1573244"/>
                <a:gd name="connsiteX151" fmla="*/ 283086 w 1566252"/>
                <a:gd name="connsiteY151" fmla="*/ 582660 h 1573244"/>
                <a:gd name="connsiteX152" fmla="*/ 301620 w 1566252"/>
                <a:gd name="connsiteY152" fmla="*/ 765541 h 1573244"/>
                <a:gd name="connsiteX153" fmla="*/ 308497 w 1566252"/>
                <a:gd name="connsiteY153" fmla="*/ 774271 h 1573244"/>
                <a:gd name="connsiteX154" fmla="*/ 320716 w 1566252"/>
                <a:gd name="connsiteY154" fmla="*/ 767561 h 1573244"/>
                <a:gd name="connsiteX155" fmla="*/ 310681 w 1566252"/>
                <a:gd name="connsiteY155" fmla="*/ 777042 h 1573244"/>
                <a:gd name="connsiteX156" fmla="*/ 321448 w 1566252"/>
                <a:gd name="connsiteY156" fmla="*/ 790708 h 1573244"/>
                <a:gd name="connsiteX157" fmla="*/ 345615 w 1566252"/>
                <a:gd name="connsiteY157" fmla="*/ 812730 h 1573244"/>
                <a:gd name="connsiteX158" fmla="*/ 311564 w 1566252"/>
                <a:gd name="connsiteY158" fmla="*/ 794822 h 1573244"/>
                <a:gd name="connsiteX159" fmla="*/ 300994 w 1566252"/>
                <a:gd name="connsiteY159" fmla="*/ 786193 h 1573244"/>
                <a:gd name="connsiteX160" fmla="*/ 295898 w 1566252"/>
                <a:gd name="connsiteY160" fmla="*/ 791008 h 1573244"/>
                <a:gd name="connsiteX161" fmla="*/ 244674 w 1566252"/>
                <a:gd name="connsiteY161" fmla="*/ 951765 h 1573244"/>
                <a:gd name="connsiteX162" fmla="*/ 226813 w 1566252"/>
                <a:gd name="connsiteY162" fmla="*/ 462801 h 1573244"/>
                <a:gd name="connsiteX163" fmla="*/ 230631 w 1566252"/>
                <a:gd name="connsiteY163" fmla="*/ 522822 h 1573244"/>
                <a:gd name="connsiteX164" fmla="*/ 234336 w 1566252"/>
                <a:gd name="connsiteY164" fmla="*/ 536444 h 1573244"/>
                <a:gd name="connsiteX165" fmla="*/ 251954 w 1566252"/>
                <a:gd name="connsiteY165" fmla="*/ 534668 h 1573244"/>
                <a:gd name="connsiteX166" fmla="*/ 235512 w 1566252"/>
                <a:gd name="connsiteY166" fmla="*/ 540769 h 1573244"/>
                <a:gd name="connsiteX167" fmla="*/ 241313 w 1566252"/>
                <a:gd name="connsiteY167" fmla="*/ 562095 h 1573244"/>
                <a:gd name="connsiteX168" fmla="*/ 241877 w 1566252"/>
                <a:gd name="connsiteY168" fmla="*/ 563326 h 1573244"/>
                <a:gd name="connsiteX169" fmla="*/ 269652 w 1566252"/>
                <a:gd name="connsiteY169" fmla="*/ 516327 h 1573244"/>
                <a:gd name="connsiteX170" fmla="*/ 413673 w 1566252"/>
                <a:gd name="connsiteY170" fmla="*/ 446646 h 1573244"/>
                <a:gd name="connsiteX171" fmla="*/ 429929 w 1566252"/>
                <a:gd name="connsiteY171" fmla="*/ 447993 h 1573244"/>
                <a:gd name="connsiteX172" fmla="*/ 426618 w 1566252"/>
                <a:gd name="connsiteY172" fmla="*/ 437338 h 1573244"/>
                <a:gd name="connsiteX173" fmla="*/ 485479 w 1566252"/>
                <a:gd name="connsiteY173" fmla="*/ 253343 h 1573244"/>
                <a:gd name="connsiteX174" fmla="*/ 520634 w 1566252"/>
                <a:gd name="connsiteY174" fmla="*/ 230492 h 1573244"/>
                <a:gd name="connsiteX175" fmla="*/ 462801 w 1566252"/>
                <a:gd name="connsiteY175" fmla="*/ 226813 h 1573244"/>
                <a:gd name="connsiteX176" fmla="*/ 299794 w 1566252"/>
                <a:gd name="connsiteY176" fmla="*/ 299795 h 1573244"/>
                <a:gd name="connsiteX177" fmla="*/ 226813 w 1566252"/>
                <a:gd name="connsiteY177" fmla="*/ 462801 h 1573244"/>
                <a:gd name="connsiteX178" fmla="*/ 226813 w 1566252"/>
                <a:gd name="connsiteY178" fmla="*/ 1110444 h 1573244"/>
                <a:gd name="connsiteX179" fmla="*/ 299794 w 1566252"/>
                <a:gd name="connsiteY179" fmla="*/ 1273451 h 1573244"/>
                <a:gd name="connsiteX180" fmla="*/ 522822 w 1566252"/>
                <a:gd name="connsiteY180" fmla="*/ 1342614 h 1573244"/>
                <a:gd name="connsiteX181" fmla="*/ 536444 w 1566252"/>
                <a:gd name="connsiteY181" fmla="*/ 1338909 h 1573244"/>
                <a:gd name="connsiteX182" fmla="*/ 534668 w 1566252"/>
                <a:gd name="connsiteY182" fmla="*/ 1321290 h 1573244"/>
                <a:gd name="connsiteX183" fmla="*/ 540769 w 1566252"/>
                <a:gd name="connsiteY183" fmla="*/ 1337733 h 1573244"/>
                <a:gd name="connsiteX184" fmla="*/ 562094 w 1566252"/>
                <a:gd name="connsiteY184" fmla="*/ 1331933 h 1573244"/>
                <a:gd name="connsiteX185" fmla="*/ 565333 w 1566252"/>
                <a:gd name="connsiteY185" fmla="*/ 1330447 h 1573244"/>
                <a:gd name="connsiteX186" fmla="*/ 516439 w 1566252"/>
                <a:gd name="connsiteY186" fmla="*/ 1301553 h 1573244"/>
                <a:gd name="connsiteX187" fmla="*/ 446758 w 1566252"/>
                <a:gd name="connsiteY187" fmla="*/ 1157532 h 1573244"/>
                <a:gd name="connsiteX188" fmla="*/ 448105 w 1566252"/>
                <a:gd name="connsiteY188" fmla="*/ 1141276 h 1573244"/>
                <a:gd name="connsiteX189" fmla="*/ 437450 w 1566252"/>
                <a:gd name="connsiteY189" fmla="*/ 1144587 h 1573244"/>
                <a:gd name="connsiteX190" fmla="*/ 253455 w 1566252"/>
                <a:gd name="connsiteY190" fmla="*/ 1085726 h 1573244"/>
                <a:gd name="connsiteX191" fmla="*/ 230619 w 1566252"/>
                <a:gd name="connsiteY191" fmla="*/ 1050595 h 1573244"/>
                <a:gd name="connsiteX192" fmla="*/ 60792 w 1566252"/>
                <a:gd name="connsiteY192" fmla="*/ 786622 h 1573244"/>
                <a:gd name="connsiteX193" fmla="*/ 211292 w 1566252"/>
                <a:gd name="connsiteY193" fmla="*/ 1023489 h 1573244"/>
                <a:gd name="connsiteX194" fmla="*/ 215073 w 1566252"/>
                <a:gd name="connsiteY194" fmla="*/ 1024892 h 1573244"/>
                <a:gd name="connsiteX195" fmla="*/ 200127 w 1566252"/>
                <a:gd name="connsiteY195" fmla="*/ 960190 h 1573244"/>
                <a:gd name="connsiteX196" fmla="*/ 285501 w 1566252"/>
                <a:gd name="connsiteY196" fmla="*/ 786899 h 1573244"/>
                <a:gd name="connsiteX197" fmla="*/ 295281 w 1566252"/>
                <a:gd name="connsiteY197" fmla="*/ 781529 h 1573244"/>
                <a:gd name="connsiteX198" fmla="*/ 282646 w 1566252"/>
                <a:gd name="connsiteY198" fmla="*/ 771213 h 1573244"/>
                <a:gd name="connsiteX199" fmla="*/ 227365 w 1566252"/>
                <a:gd name="connsiteY199" fmla="*/ 621075 h 1573244"/>
                <a:gd name="connsiteX200" fmla="*/ 238332 w 1566252"/>
                <a:gd name="connsiteY200" fmla="*/ 574995 h 1573244"/>
                <a:gd name="connsiteX201" fmla="*/ 227713 w 1566252"/>
                <a:gd name="connsiteY201" fmla="*/ 561995 h 1573244"/>
                <a:gd name="connsiteX202" fmla="*/ 219642 w 1566252"/>
                <a:gd name="connsiteY202" fmla="*/ 546657 h 1573244"/>
                <a:gd name="connsiteX203" fmla="*/ 211292 w 1566252"/>
                <a:gd name="connsiteY203" fmla="*/ 549755 h 1573244"/>
                <a:gd name="connsiteX204" fmla="*/ 60792 w 1566252"/>
                <a:gd name="connsiteY204" fmla="*/ 786622 h 1573244"/>
                <a:gd name="connsiteX205" fmla="*/ 0 w 1566252"/>
                <a:gd name="connsiteY205" fmla="*/ 786622 h 1573244"/>
                <a:gd name="connsiteX206" fmla="*/ 201177 w 1566252"/>
                <a:gd name="connsiteY206" fmla="*/ 539787 h 1573244"/>
                <a:gd name="connsiteX207" fmla="*/ 215279 w 1566252"/>
                <a:gd name="connsiteY207" fmla="*/ 538365 h 1573244"/>
                <a:gd name="connsiteX208" fmla="*/ 205629 w 1566252"/>
                <a:gd name="connsiteY208" fmla="*/ 520029 h 1573244"/>
                <a:gd name="connsiteX209" fmla="*/ 258630 w 1566252"/>
                <a:gd name="connsiteY209" fmla="*/ 258630 h 1573244"/>
                <a:gd name="connsiteX210" fmla="*/ 520029 w 1566252"/>
                <a:gd name="connsiteY210" fmla="*/ 205630 h 1573244"/>
                <a:gd name="connsiteX211" fmla="*/ 538365 w 1566252"/>
                <a:gd name="connsiteY211" fmla="*/ 215279 h 1573244"/>
                <a:gd name="connsiteX212" fmla="*/ 539787 w 1566252"/>
                <a:gd name="connsiteY212" fmla="*/ 201177 h 1573244"/>
                <a:gd name="connsiteX213" fmla="*/ 786622 w 1566252"/>
                <a:gd name="connsiteY213" fmla="*/ 0 h 1573244"/>
                <a:gd name="connsiteX214" fmla="*/ 1033457 w 1566252"/>
                <a:gd name="connsiteY214" fmla="*/ 201177 h 1573244"/>
                <a:gd name="connsiteX215" fmla="*/ 1034879 w 1566252"/>
                <a:gd name="connsiteY215" fmla="*/ 215279 h 1573244"/>
                <a:gd name="connsiteX216" fmla="*/ 1053215 w 1566252"/>
                <a:gd name="connsiteY216" fmla="*/ 205629 h 1573244"/>
                <a:gd name="connsiteX217" fmla="*/ 1314614 w 1566252"/>
                <a:gd name="connsiteY217" fmla="*/ 258630 h 1573244"/>
                <a:gd name="connsiteX218" fmla="*/ 1367614 w 1566252"/>
                <a:gd name="connsiteY218" fmla="*/ 520029 h 1573244"/>
                <a:gd name="connsiteX219" fmla="*/ 1351645 w 1566252"/>
                <a:gd name="connsiteY219" fmla="*/ 550376 h 1573244"/>
                <a:gd name="connsiteX220" fmla="*/ 1351795 w 1566252"/>
                <a:gd name="connsiteY220" fmla="*/ 551022 h 1573244"/>
                <a:gd name="connsiteX221" fmla="*/ 1376241 w 1566252"/>
                <a:gd name="connsiteY221" fmla="*/ 553486 h 1573244"/>
                <a:gd name="connsiteX222" fmla="*/ 1566252 w 1566252"/>
                <a:gd name="connsiteY222" fmla="*/ 786622 h 1573244"/>
                <a:gd name="connsiteX223" fmla="*/ 1376241 w 1566252"/>
                <a:gd name="connsiteY223" fmla="*/ 1019758 h 1573244"/>
                <a:gd name="connsiteX224" fmla="*/ 1351329 w 1566252"/>
                <a:gd name="connsiteY224" fmla="*/ 1022269 h 1573244"/>
                <a:gd name="connsiteX225" fmla="*/ 1367614 w 1566252"/>
                <a:gd name="connsiteY225" fmla="*/ 1053216 h 1573244"/>
                <a:gd name="connsiteX226" fmla="*/ 1314614 w 1566252"/>
                <a:gd name="connsiteY226" fmla="*/ 1314615 h 1573244"/>
                <a:gd name="connsiteX227" fmla="*/ 1053216 w 1566252"/>
                <a:gd name="connsiteY227" fmla="*/ 1367615 h 1573244"/>
                <a:gd name="connsiteX228" fmla="*/ 1034879 w 1566252"/>
                <a:gd name="connsiteY228" fmla="*/ 1357966 h 1573244"/>
                <a:gd name="connsiteX229" fmla="*/ 1033457 w 1566252"/>
                <a:gd name="connsiteY229" fmla="*/ 1372068 h 1573244"/>
                <a:gd name="connsiteX230" fmla="*/ 786622 w 1566252"/>
                <a:gd name="connsiteY230" fmla="*/ 1573244 h 1573244"/>
                <a:gd name="connsiteX231" fmla="*/ 539787 w 1566252"/>
                <a:gd name="connsiteY231" fmla="*/ 1372068 h 1573244"/>
                <a:gd name="connsiteX232" fmla="*/ 538365 w 1566252"/>
                <a:gd name="connsiteY232" fmla="*/ 1357966 h 1573244"/>
                <a:gd name="connsiteX233" fmla="*/ 520029 w 1566252"/>
                <a:gd name="connsiteY233" fmla="*/ 1367616 h 1573244"/>
                <a:gd name="connsiteX234" fmla="*/ 258630 w 1566252"/>
                <a:gd name="connsiteY234" fmla="*/ 1314615 h 1573244"/>
                <a:gd name="connsiteX235" fmla="*/ 205629 w 1566252"/>
                <a:gd name="connsiteY235" fmla="*/ 1053216 h 1573244"/>
                <a:gd name="connsiteX236" fmla="*/ 215279 w 1566252"/>
                <a:gd name="connsiteY236" fmla="*/ 1034879 h 1573244"/>
                <a:gd name="connsiteX237" fmla="*/ 201177 w 1566252"/>
                <a:gd name="connsiteY237" fmla="*/ 1033458 h 1573244"/>
                <a:gd name="connsiteX238" fmla="*/ 0 w 1566252"/>
                <a:gd name="connsiteY238" fmla="*/ 786622 h 1573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</a:cxnLst>
              <a:rect l="l" t="t" r="r" b="b"/>
              <a:pathLst>
                <a:path w="1566252" h="1573244">
                  <a:moveTo>
                    <a:pt x="1267346" y="782470"/>
                  </a:moveTo>
                  <a:lnTo>
                    <a:pt x="1288671" y="799880"/>
                  </a:lnTo>
                  <a:cubicBezTo>
                    <a:pt x="1327986" y="839072"/>
                    <a:pt x="1348551" y="894151"/>
                    <a:pt x="1343952" y="950018"/>
                  </a:cubicBezTo>
                  <a:lnTo>
                    <a:pt x="1333023" y="995938"/>
                  </a:lnTo>
                  <a:lnTo>
                    <a:pt x="1345531" y="1011250"/>
                  </a:lnTo>
                  <a:lnTo>
                    <a:pt x="1348587" y="1017059"/>
                  </a:lnTo>
                  <a:lnTo>
                    <a:pt x="1366687" y="1010343"/>
                  </a:lnTo>
                  <a:cubicBezTo>
                    <a:pt x="1452325" y="970210"/>
                    <a:pt x="1508834" y="883608"/>
                    <a:pt x="1508834" y="786622"/>
                  </a:cubicBezTo>
                  <a:cubicBezTo>
                    <a:pt x="1508834" y="689637"/>
                    <a:pt x="1452325" y="603034"/>
                    <a:pt x="1366687" y="562901"/>
                  </a:cubicBezTo>
                  <a:lnTo>
                    <a:pt x="1353400" y="557971"/>
                  </a:lnTo>
                  <a:lnTo>
                    <a:pt x="1365259" y="609309"/>
                  </a:lnTo>
                  <a:cubicBezTo>
                    <a:pt x="1368512" y="673392"/>
                    <a:pt x="1338428" y="735892"/>
                    <a:pt x="1284623" y="772983"/>
                  </a:cubicBezTo>
                  <a:close/>
                  <a:moveTo>
                    <a:pt x="1048422" y="1342070"/>
                  </a:moveTo>
                  <a:lnTo>
                    <a:pt x="1050422" y="1342614"/>
                  </a:lnTo>
                  <a:cubicBezTo>
                    <a:pt x="1129958" y="1357414"/>
                    <a:pt x="1213852" y="1333049"/>
                    <a:pt x="1273450" y="1273450"/>
                  </a:cubicBezTo>
                  <a:cubicBezTo>
                    <a:pt x="1333048" y="1213852"/>
                    <a:pt x="1357412" y="1129959"/>
                    <a:pt x="1342613" y="1050423"/>
                  </a:cubicBezTo>
                  <a:lnTo>
                    <a:pt x="1335393" y="1023876"/>
                  </a:lnTo>
                  <a:lnTo>
                    <a:pt x="1328281" y="1024593"/>
                  </a:lnTo>
                  <a:lnTo>
                    <a:pt x="1334918" y="1022130"/>
                  </a:lnTo>
                  <a:lnTo>
                    <a:pt x="1331931" y="1011151"/>
                  </a:lnTo>
                  <a:lnTo>
                    <a:pt x="1329968" y="1006872"/>
                  </a:lnTo>
                  <a:lnTo>
                    <a:pt x="1301665" y="1054766"/>
                  </a:lnTo>
                  <a:cubicBezTo>
                    <a:pt x="1266190" y="1098168"/>
                    <a:pt x="1213150" y="1123533"/>
                    <a:pt x="1157644" y="1124447"/>
                  </a:cubicBezTo>
                  <a:lnTo>
                    <a:pt x="1141389" y="1123099"/>
                  </a:lnTo>
                  <a:lnTo>
                    <a:pt x="1144699" y="1133754"/>
                  </a:lnTo>
                  <a:cubicBezTo>
                    <a:pt x="1158436" y="1201567"/>
                    <a:pt x="1135421" y="1271307"/>
                    <a:pt x="1085838" y="1317749"/>
                  </a:cubicBezTo>
                  <a:close/>
                  <a:moveTo>
                    <a:pt x="1008877" y="242355"/>
                  </a:moveTo>
                  <a:lnTo>
                    <a:pt x="1054879" y="269540"/>
                  </a:lnTo>
                  <a:cubicBezTo>
                    <a:pt x="1098281" y="305015"/>
                    <a:pt x="1123646" y="358055"/>
                    <a:pt x="1124560" y="413561"/>
                  </a:cubicBezTo>
                  <a:lnTo>
                    <a:pt x="1122286" y="440995"/>
                  </a:lnTo>
                  <a:lnTo>
                    <a:pt x="1141108" y="435147"/>
                  </a:lnTo>
                  <a:cubicBezTo>
                    <a:pt x="1205157" y="422173"/>
                    <a:pt x="1271026" y="443910"/>
                    <a:pt x="1314891" y="490741"/>
                  </a:cubicBezTo>
                  <a:lnTo>
                    <a:pt x="1340587" y="530273"/>
                  </a:lnTo>
                  <a:lnTo>
                    <a:pt x="1342613" y="522822"/>
                  </a:lnTo>
                  <a:cubicBezTo>
                    <a:pt x="1357413" y="443287"/>
                    <a:pt x="1333048" y="359392"/>
                    <a:pt x="1273450" y="299794"/>
                  </a:cubicBezTo>
                  <a:cubicBezTo>
                    <a:pt x="1213852" y="240196"/>
                    <a:pt x="1129958" y="215831"/>
                    <a:pt x="1050422" y="230631"/>
                  </a:cubicBezTo>
                  <a:lnTo>
                    <a:pt x="1036800" y="234336"/>
                  </a:lnTo>
                  <a:lnTo>
                    <a:pt x="1038576" y="251954"/>
                  </a:lnTo>
                  <a:lnTo>
                    <a:pt x="1032475" y="235512"/>
                  </a:lnTo>
                  <a:lnTo>
                    <a:pt x="1011150" y="241312"/>
                  </a:lnTo>
                  <a:close/>
                  <a:moveTo>
                    <a:pt x="548588" y="214436"/>
                  </a:moveTo>
                  <a:lnTo>
                    <a:pt x="611015" y="200015"/>
                  </a:lnTo>
                  <a:cubicBezTo>
                    <a:pt x="678863" y="196570"/>
                    <a:pt x="745035" y="228423"/>
                    <a:pt x="784306" y="285389"/>
                  </a:cubicBezTo>
                  <a:lnTo>
                    <a:pt x="789677" y="295169"/>
                  </a:lnTo>
                  <a:lnTo>
                    <a:pt x="799992" y="282534"/>
                  </a:lnTo>
                  <a:cubicBezTo>
                    <a:pt x="839184" y="243219"/>
                    <a:pt x="894264" y="222654"/>
                    <a:pt x="950131" y="227253"/>
                  </a:cubicBezTo>
                  <a:lnTo>
                    <a:pt x="997896" y="238621"/>
                  </a:lnTo>
                  <a:lnTo>
                    <a:pt x="1011249" y="227713"/>
                  </a:lnTo>
                  <a:lnTo>
                    <a:pt x="1026588" y="219642"/>
                  </a:lnTo>
                  <a:lnTo>
                    <a:pt x="1023489" y="211292"/>
                  </a:lnTo>
                  <a:cubicBezTo>
                    <a:pt x="980998" y="120621"/>
                    <a:pt x="889306" y="60792"/>
                    <a:pt x="786622" y="60792"/>
                  </a:cubicBezTo>
                  <a:cubicBezTo>
                    <a:pt x="683938" y="60792"/>
                    <a:pt x="592246" y="120621"/>
                    <a:pt x="549755" y="211292"/>
                  </a:cubicBezTo>
                  <a:close/>
                  <a:moveTo>
                    <a:pt x="546657" y="1353603"/>
                  </a:moveTo>
                  <a:lnTo>
                    <a:pt x="549755" y="1361953"/>
                  </a:lnTo>
                  <a:cubicBezTo>
                    <a:pt x="592246" y="1452623"/>
                    <a:pt x="683938" y="1512453"/>
                    <a:pt x="786622" y="1512453"/>
                  </a:cubicBezTo>
                  <a:cubicBezTo>
                    <a:pt x="889306" y="1512453"/>
                    <a:pt x="980998" y="1452623"/>
                    <a:pt x="1023489" y="1361953"/>
                  </a:cubicBezTo>
                  <a:lnTo>
                    <a:pt x="1025710" y="1355968"/>
                  </a:lnTo>
                  <a:lnTo>
                    <a:pt x="960303" y="1371078"/>
                  </a:lnTo>
                  <a:cubicBezTo>
                    <a:pt x="892454" y="1374522"/>
                    <a:pt x="826282" y="1342670"/>
                    <a:pt x="787011" y="1285703"/>
                  </a:cubicBezTo>
                  <a:lnTo>
                    <a:pt x="781641" y="1275924"/>
                  </a:lnTo>
                  <a:lnTo>
                    <a:pt x="771325" y="1288559"/>
                  </a:lnTo>
                  <a:cubicBezTo>
                    <a:pt x="732133" y="1327874"/>
                    <a:pt x="677054" y="1348439"/>
                    <a:pt x="621187" y="1343839"/>
                  </a:cubicBezTo>
                  <a:lnTo>
                    <a:pt x="576953" y="1333313"/>
                  </a:lnTo>
                  <a:lnTo>
                    <a:pt x="561995" y="1345532"/>
                  </a:lnTo>
                  <a:close/>
                  <a:moveTo>
                    <a:pt x="244674" y="951765"/>
                  </a:moveTo>
                  <a:lnTo>
                    <a:pt x="252395" y="981034"/>
                  </a:lnTo>
                  <a:lnTo>
                    <a:pt x="258630" y="973401"/>
                  </a:lnTo>
                  <a:lnTo>
                    <a:pt x="253393" y="984817"/>
                  </a:lnTo>
                  <a:lnTo>
                    <a:pt x="259760" y="1008952"/>
                  </a:lnTo>
                  <a:cubicBezTo>
                    <a:pt x="291366" y="1083352"/>
                    <a:pt x="362937" y="1131372"/>
                    <a:pt x="441711" y="1134251"/>
                  </a:cubicBezTo>
                  <a:lnTo>
                    <a:pt x="448715" y="1133926"/>
                  </a:lnTo>
                  <a:lnTo>
                    <a:pt x="449842" y="1120328"/>
                  </a:lnTo>
                  <a:cubicBezTo>
                    <a:pt x="452124" y="1107916"/>
                    <a:pt x="455684" y="1095548"/>
                    <a:pt x="460593" y="1083389"/>
                  </a:cubicBezTo>
                  <a:cubicBezTo>
                    <a:pt x="459368" y="1094379"/>
                    <a:pt x="459076" y="1105303"/>
                    <a:pt x="459664" y="1116071"/>
                  </a:cubicBezTo>
                  <a:lnTo>
                    <a:pt x="462025" y="1133307"/>
                  </a:lnTo>
                  <a:lnTo>
                    <a:pt x="475816" y="1132666"/>
                  </a:lnTo>
                  <a:lnTo>
                    <a:pt x="462504" y="1136802"/>
                  </a:lnTo>
                  <a:lnTo>
                    <a:pt x="464012" y="1147813"/>
                  </a:lnTo>
                  <a:cubicBezTo>
                    <a:pt x="477770" y="1209996"/>
                    <a:pt x="521246" y="1263282"/>
                    <a:pt x="582771" y="1288119"/>
                  </a:cubicBezTo>
                  <a:cubicBezTo>
                    <a:pt x="644297" y="1312957"/>
                    <a:pt x="712582" y="1304788"/>
                    <a:pt x="765654" y="1269585"/>
                  </a:cubicBezTo>
                  <a:lnTo>
                    <a:pt x="774383" y="1262707"/>
                  </a:lnTo>
                  <a:lnTo>
                    <a:pt x="767673" y="1250488"/>
                  </a:lnTo>
                  <a:lnTo>
                    <a:pt x="777155" y="1260524"/>
                  </a:lnTo>
                  <a:lnTo>
                    <a:pt x="790821" y="1249758"/>
                  </a:lnTo>
                  <a:cubicBezTo>
                    <a:pt x="798719" y="1242416"/>
                    <a:pt x="806094" y="1234351"/>
                    <a:pt x="812842" y="1225590"/>
                  </a:cubicBezTo>
                  <a:cubicBezTo>
                    <a:pt x="807933" y="1237749"/>
                    <a:pt x="801909" y="1249123"/>
                    <a:pt x="794934" y="1259641"/>
                  </a:cubicBezTo>
                  <a:lnTo>
                    <a:pt x="786306" y="1270210"/>
                  </a:lnTo>
                  <a:lnTo>
                    <a:pt x="791120" y="1275306"/>
                  </a:lnTo>
                  <a:cubicBezTo>
                    <a:pt x="835141" y="1314769"/>
                    <a:pt x="893875" y="1333143"/>
                    <a:pt x="951877" y="1326530"/>
                  </a:cubicBezTo>
                  <a:lnTo>
                    <a:pt x="979173" y="1319330"/>
                  </a:lnTo>
                  <a:lnTo>
                    <a:pt x="973400" y="1314614"/>
                  </a:lnTo>
                  <a:lnTo>
                    <a:pt x="982034" y="1318575"/>
                  </a:lnTo>
                  <a:lnTo>
                    <a:pt x="1009065" y="1311444"/>
                  </a:lnTo>
                  <a:cubicBezTo>
                    <a:pt x="1083464" y="1279839"/>
                    <a:pt x="1131484" y="1208267"/>
                    <a:pt x="1134363" y="1129494"/>
                  </a:cubicBezTo>
                  <a:lnTo>
                    <a:pt x="1134038" y="1122490"/>
                  </a:lnTo>
                  <a:lnTo>
                    <a:pt x="1120441" y="1121363"/>
                  </a:lnTo>
                  <a:cubicBezTo>
                    <a:pt x="1108028" y="1119080"/>
                    <a:pt x="1095660" y="1115520"/>
                    <a:pt x="1083501" y="1110612"/>
                  </a:cubicBezTo>
                  <a:cubicBezTo>
                    <a:pt x="1094491" y="1111837"/>
                    <a:pt x="1105416" y="1112128"/>
                    <a:pt x="1116183" y="1111540"/>
                  </a:cubicBezTo>
                  <a:lnTo>
                    <a:pt x="1133420" y="1109179"/>
                  </a:lnTo>
                  <a:lnTo>
                    <a:pt x="1132779" y="1095388"/>
                  </a:lnTo>
                  <a:lnTo>
                    <a:pt x="1136915" y="1108700"/>
                  </a:lnTo>
                  <a:lnTo>
                    <a:pt x="1147925" y="1107192"/>
                  </a:lnTo>
                  <a:cubicBezTo>
                    <a:pt x="1210108" y="1093435"/>
                    <a:pt x="1263394" y="1049959"/>
                    <a:pt x="1288231" y="988433"/>
                  </a:cubicBezTo>
                  <a:cubicBezTo>
                    <a:pt x="1313069" y="926908"/>
                    <a:pt x="1304900" y="858624"/>
                    <a:pt x="1269697" y="805551"/>
                  </a:cubicBezTo>
                  <a:lnTo>
                    <a:pt x="1256294" y="788539"/>
                  </a:lnTo>
                  <a:lnTo>
                    <a:pt x="1251362" y="791247"/>
                  </a:lnTo>
                  <a:lnTo>
                    <a:pt x="1255413" y="787420"/>
                  </a:lnTo>
                  <a:lnTo>
                    <a:pt x="1249869" y="780385"/>
                  </a:lnTo>
                  <a:cubicBezTo>
                    <a:pt x="1242528" y="772486"/>
                    <a:pt x="1234463" y="765112"/>
                    <a:pt x="1225703" y="758363"/>
                  </a:cubicBezTo>
                  <a:lnTo>
                    <a:pt x="1225703" y="758363"/>
                  </a:lnTo>
                  <a:cubicBezTo>
                    <a:pt x="1237862" y="763272"/>
                    <a:pt x="1249235" y="769296"/>
                    <a:pt x="1259754" y="776271"/>
                  </a:cubicBezTo>
                  <a:lnTo>
                    <a:pt x="1263756" y="779538"/>
                  </a:lnTo>
                  <a:lnTo>
                    <a:pt x="1274803" y="769102"/>
                  </a:lnTo>
                  <a:cubicBezTo>
                    <a:pt x="1312075" y="727524"/>
                    <a:pt x="1329430" y="672050"/>
                    <a:pt x="1323185" y="617267"/>
                  </a:cubicBezTo>
                  <a:lnTo>
                    <a:pt x="1317618" y="596166"/>
                  </a:lnTo>
                  <a:lnTo>
                    <a:pt x="1314614" y="599844"/>
                  </a:lnTo>
                  <a:lnTo>
                    <a:pt x="1317137" y="594343"/>
                  </a:lnTo>
                  <a:lnTo>
                    <a:pt x="1308936" y="563253"/>
                  </a:lnTo>
                  <a:cubicBezTo>
                    <a:pt x="1279084" y="492983"/>
                    <a:pt x="1211485" y="447628"/>
                    <a:pt x="1137084" y="444909"/>
                  </a:cubicBezTo>
                  <a:lnTo>
                    <a:pt x="1121903" y="445614"/>
                  </a:lnTo>
                  <a:lnTo>
                    <a:pt x="1121476" y="450764"/>
                  </a:lnTo>
                  <a:cubicBezTo>
                    <a:pt x="1119194" y="463177"/>
                    <a:pt x="1115633" y="475545"/>
                    <a:pt x="1110725" y="487704"/>
                  </a:cubicBezTo>
                  <a:cubicBezTo>
                    <a:pt x="1111950" y="476714"/>
                    <a:pt x="1112241" y="465790"/>
                    <a:pt x="1111653" y="455022"/>
                  </a:cubicBezTo>
                  <a:lnTo>
                    <a:pt x="1110437" y="446147"/>
                  </a:lnTo>
                  <a:lnTo>
                    <a:pt x="1104871" y="446406"/>
                  </a:lnTo>
                  <a:lnTo>
                    <a:pt x="1110244" y="444736"/>
                  </a:lnTo>
                  <a:lnTo>
                    <a:pt x="1107305" y="423280"/>
                  </a:lnTo>
                  <a:cubicBezTo>
                    <a:pt x="1093547" y="361097"/>
                    <a:pt x="1050072" y="307811"/>
                    <a:pt x="988546" y="282974"/>
                  </a:cubicBezTo>
                  <a:cubicBezTo>
                    <a:pt x="927020" y="258136"/>
                    <a:pt x="858736" y="266304"/>
                    <a:pt x="805663" y="301508"/>
                  </a:cubicBezTo>
                  <a:lnTo>
                    <a:pt x="796934" y="308385"/>
                  </a:lnTo>
                  <a:lnTo>
                    <a:pt x="803644" y="320604"/>
                  </a:lnTo>
                  <a:lnTo>
                    <a:pt x="794163" y="310569"/>
                  </a:lnTo>
                  <a:lnTo>
                    <a:pt x="780497" y="321335"/>
                  </a:lnTo>
                  <a:cubicBezTo>
                    <a:pt x="772598" y="328677"/>
                    <a:pt x="765224" y="336741"/>
                    <a:pt x="758476" y="345502"/>
                  </a:cubicBezTo>
                  <a:cubicBezTo>
                    <a:pt x="763384" y="333343"/>
                    <a:pt x="769408" y="321970"/>
                    <a:pt x="776383" y="311451"/>
                  </a:cubicBezTo>
                  <a:lnTo>
                    <a:pt x="785012" y="300882"/>
                  </a:lnTo>
                  <a:lnTo>
                    <a:pt x="780197" y="295786"/>
                  </a:lnTo>
                  <a:cubicBezTo>
                    <a:pt x="736176" y="256324"/>
                    <a:pt x="677442" y="237949"/>
                    <a:pt x="619440" y="244562"/>
                  </a:cubicBezTo>
                  <a:lnTo>
                    <a:pt x="591608" y="251904"/>
                  </a:lnTo>
                  <a:lnTo>
                    <a:pt x="599844" y="258631"/>
                  </a:lnTo>
                  <a:lnTo>
                    <a:pt x="587527" y="252980"/>
                  </a:lnTo>
                  <a:lnTo>
                    <a:pt x="562252" y="259648"/>
                  </a:lnTo>
                  <a:cubicBezTo>
                    <a:pt x="487853" y="291254"/>
                    <a:pt x="439833" y="362825"/>
                    <a:pt x="436954" y="441599"/>
                  </a:cubicBezTo>
                  <a:lnTo>
                    <a:pt x="437279" y="448603"/>
                  </a:lnTo>
                  <a:lnTo>
                    <a:pt x="450876" y="449730"/>
                  </a:lnTo>
                  <a:cubicBezTo>
                    <a:pt x="463289" y="452012"/>
                    <a:pt x="475657" y="455572"/>
                    <a:pt x="487816" y="460481"/>
                  </a:cubicBezTo>
                  <a:cubicBezTo>
                    <a:pt x="476826" y="459256"/>
                    <a:pt x="465902" y="458964"/>
                    <a:pt x="455134" y="459552"/>
                  </a:cubicBezTo>
                  <a:lnTo>
                    <a:pt x="437897" y="461914"/>
                  </a:lnTo>
                  <a:lnTo>
                    <a:pt x="438538" y="475704"/>
                  </a:lnTo>
                  <a:lnTo>
                    <a:pt x="434402" y="462392"/>
                  </a:lnTo>
                  <a:lnTo>
                    <a:pt x="423392" y="463901"/>
                  </a:lnTo>
                  <a:cubicBezTo>
                    <a:pt x="361209" y="477658"/>
                    <a:pt x="307924" y="521134"/>
                    <a:pt x="283086" y="582660"/>
                  </a:cubicBezTo>
                  <a:cubicBezTo>
                    <a:pt x="258248" y="644185"/>
                    <a:pt x="266417" y="712469"/>
                    <a:pt x="301620" y="765541"/>
                  </a:cubicBezTo>
                  <a:lnTo>
                    <a:pt x="308497" y="774271"/>
                  </a:lnTo>
                  <a:lnTo>
                    <a:pt x="320716" y="767561"/>
                  </a:lnTo>
                  <a:lnTo>
                    <a:pt x="310681" y="777042"/>
                  </a:lnTo>
                  <a:lnTo>
                    <a:pt x="321448" y="790708"/>
                  </a:lnTo>
                  <a:cubicBezTo>
                    <a:pt x="328789" y="798607"/>
                    <a:pt x="336854" y="805981"/>
                    <a:pt x="345615" y="812730"/>
                  </a:cubicBezTo>
                  <a:cubicBezTo>
                    <a:pt x="333456" y="807821"/>
                    <a:pt x="322082" y="801797"/>
                    <a:pt x="311564" y="794822"/>
                  </a:cubicBezTo>
                  <a:lnTo>
                    <a:pt x="300994" y="786193"/>
                  </a:lnTo>
                  <a:lnTo>
                    <a:pt x="295898" y="791008"/>
                  </a:lnTo>
                  <a:cubicBezTo>
                    <a:pt x="256436" y="835029"/>
                    <a:pt x="238061" y="893763"/>
                    <a:pt x="244674" y="951765"/>
                  </a:cubicBezTo>
                  <a:close/>
                  <a:moveTo>
                    <a:pt x="226813" y="462801"/>
                  </a:moveTo>
                  <a:cubicBezTo>
                    <a:pt x="225679" y="482782"/>
                    <a:pt x="226931" y="502938"/>
                    <a:pt x="230631" y="522822"/>
                  </a:cubicBezTo>
                  <a:lnTo>
                    <a:pt x="234336" y="536444"/>
                  </a:lnTo>
                  <a:lnTo>
                    <a:pt x="251954" y="534668"/>
                  </a:lnTo>
                  <a:lnTo>
                    <a:pt x="235512" y="540769"/>
                  </a:lnTo>
                  <a:lnTo>
                    <a:pt x="241313" y="562095"/>
                  </a:lnTo>
                  <a:lnTo>
                    <a:pt x="241877" y="563326"/>
                  </a:lnTo>
                  <a:lnTo>
                    <a:pt x="269652" y="516327"/>
                  </a:lnTo>
                  <a:cubicBezTo>
                    <a:pt x="305127" y="472924"/>
                    <a:pt x="358167" y="447559"/>
                    <a:pt x="413673" y="446646"/>
                  </a:cubicBezTo>
                  <a:lnTo>
                    <a:pt x="429929" y="447993"/>
                  </a:lnTo>
                  <a:lnTo>
                    <a:pt x="426618" y="437338"/>
                  </a:lnTo>
                  <a:cubicBezTo>
                    <a:pt x="412881" y="369525"/>
                    <a:pt x="435896" y="299785"/>
                    <a:pt x="485479" y="253343"/>
                  </a:cubicBezTo>
                  <a:lnTo>
                    <a:pt x="520634" y="230492"/>
                  </a:lnTo>
                  <a:lnTo>
                    <a:pt x="462801" y="226813"/>
                  </a:lnTo>
                  <a:cubicBezTo>
                    <a:pt x="402858" y="230216"/>
                    <a:pt x="344493" y="255096"/>
                    <a:pt x="299794" y="299795"/>
                  </a:cubicBezTo>
                  <a:cubicBezTo>
                    <a:pt x="255095" y="344493"/>
                    <a:pt x="230216" y="402858"/>
                    <a:pt x="226813" y="462801"/>
                  </a:cubicBezTo>
                  <a:close/>
                  <a:moveTo>
                    <a:pt x="226813" y="1110444"/>
                  </a:moveTo>
                  <a:cubicBezTo>
                    <a:pt x="230215" y="1170387"/>
                    <a:pt x="255095" y="1228752"/>
                    <a:pt x="299794" y="1273451"/>
                  </a:cubicBezTo>
                  <a:cubicBezTo>
                    <a:pt x="359392" y="1333049"/>
                    <a:pt x="443286" y="1357414"/>
                    <a:pt x="522822" y="1342614"/>
                  </a:cubicBezTo>
                  <a:lnTo>
                    <a:pt x="536444" y="1338909"/>
                  </a:lnTo>
                  <a:lnTo>
                    <a:pt x="534668" y="1321290"/>
                  </a:lnTo>
                  <a:lnTo>
                    <a:pt x="540769" y="1337733"/>
                  </a:lnTo>
                  <a:lnTo>
                    <a:pt x="562094" y="1331933"/>
                  </a:lnTo>
                  <a:lnTo>
                    <a:pt x="565333" y="1330447"/>
                  </a:lnTo>
                  <a:lnTo>
                    <a:pt x="516439" y="1301553"/>
                  </a:lnTo>
                  <a:cubicBezTo>
                    <a:pt x="473036" y="1266078"/>
                    <a:pt x="447671" y="1213037"/>
                    <a:pt x="446758" y="1157532"/>
                  </a:cubicBezTo>
                  <a:lnTo>
                    <a:pt x="448105" y="1141276"/>
                  </a:lnTo>
                  <a:lnTo>
                    <a:pt x="437450" y="1144587"/>
                  </a:lnTo>
                  <a:cubicBezTo>
                    <a:pt x="369637" y="1158323"/>
                    <a:pt x="299897" y="1135309"/>
                    <a:pt x="253455" y="1085726"/>
                  </a:cubicBezTo>
                  <a:lnTo>
                    <a:pt x="230619" y="1050595"/>
                  </a:lnTo>
                  <a:close/>
                  <a:moveTo>
                    <a:pt x="60792" y="786622"/>
                  </a:moveTo>
                  <a:cubicBezTo>
                    <a:pt x="60792" y="889307"/>
                    <a:pt x="120621" y="980998"/>
                    <a:pt x="211292" y="1023489"/>
                  </a:cubicBezTo>
                  <a:lnTo>
                    <a:pt x="215073" y="1024892"/>
                  </a:lnTo>
                  <a:lnTo>
                    <a:pt x="200127" y="960190"/>
                  </a:lnTo>
                  <a:cubicBezTo>
                    <a:pt x="196682" y="892342"/>
                    <a:pt x="228535" y="826169"/>
                    <a:pt x="285501" y="786899"/>
                  </a:cubicBezTo>
                  <a:lnTo>
                    <a:pt x="295281" y="781529"/>
                  </a:lnTo>
                  <a:lnTo>
                    <a:pt x="282646" y="771213"/>
                  </a:lnTo>
                  <a:cubicBezTo>
                    <a:pt x="243331" y="732021"/>
                    <a:pt x="222766" y="676942"/>
                    <a:pt x="227365" y="621075"/>
                  </a:cubicBezTo>
                  <a:lnTo>
                    <a:pt x="238332" y="574995"/>
                  </a:lnTo>
                  <a:lnTo>
                    <a:pt x="227713" y="561995"/>
                  </a:lnTo>
                  <a:lnTo>
                    <a:pt x="219642" y="546657"/>
                  </a:lnTo>
                  <a:lnTo>
                    <a:pt x="211292" y="549755"/>
                  </a:lnTo>
                  <a:cubicBezTo>
                    <a:pt x="120621" y="592246"/>
                    <a:pt x="60792" y="683938"/>
                    <a:pt x="60792" y="786622"/>
                  </a:cubicBezTo>
                  <a:close/>
                  <a:moveTo>
                    <a:pt x="0" y="786622"/>
                  </a:moveTo>
                  <a:cubicBezTo>
                    <a:pt x="0" y="664865"/>
                    <a:pt x="86365" y="563281"/>
                    <a:pt x="201177" y="539787"/>
                  </a:cubicBezTo>
                  <a:lnTo>
                    <a:pt x="215279" y="538365"/>
                  </a:lnTo>
                  <a:lnTo>
                    <a:pt x="205629" y="520029"/>
                  </a:lnTo>
                  <a:cubicBezTo>
                    <a:pt x="170295" y="432896"/>
                    <a:pt x="187962" y="329298"/>
                    <a:pt x="258630" y="258630"/>
                  </a:cubicBezTo>
                  <a:cubicBezTo>
                    <a:pt x="329298" y="187962"/>
                    <a:pt x="432896" y="170296"/>
                    <a:pt x="520029" y="205630"/>
                  </a:cubicBezTo>
                  <a:lnTo>
                    <a:pt x="538365" y="215279"/>
                  </a:lnTo>
                  <a:lnTo>
                    <a:pt x="539787" y="201177"/>
                  </a:lnTo>
                  <a:cubicBezTo>
                    <a:pt x="563280" y="86365"/>
                    <a:pt x="664865" y="0"/>
                    <a:pt x="786622" y="0"/>
                  </a:cubicBezTo>
                  <a:cubicBezTo>
                    <a:pt x="908379" y="0"/>
                    <a:pt x="1009964" y="86365"/>
                    <a:pt x="1033457" y="201177"/>
                  </a:cubicBezTo>
                  <a:lnTo>
                    <a:pt x="1034879" y="215279"/>
                  </a:lnTo>
                  <a:lnTo>
                    <a:pt x="1053215" y="205629"/>
                  </a:lnTo>
                  <a:cubicBezTo>
                    <a:pt x="1140348" y="170295"/>
                    <a:pt x="1243947" y="187962"/>
                    <a:pt x="1314614" y="258630"/>
                  </a:cubicBezTo>
                  <a:cubicBezTo>
                    <a:pt x="1385282" y="329298"/>
                    <a:pt x="1402948" y="432896"/>
                    <a:pt x="1367614" y="520029"/>
                  </a:cubicBezTo>
                  <a:lnTo>
                    <a:pt x="1351645" y="550376"/>
                  </a:lnTo>
                  <a:lnTo>
                    <a:pt x="1351795" y="551022"/>
                  </a:lnTo>
                  <a:lnTo>
                    <a:pt x="1376241" y="553486"/>
                  </a:lnTo>
                  <a:cubicBezTo>
                    <a:pt x="1484680" y="575676"/>
                    <a:pt x="1566252" y="671623"/>
                    <a:pt x="1566252" y="786622"/>
                  </a:cubicBezTo>
                  <a:cubicBezTo>
                    <a:pt x="1566252" y="901621"/>
                    <a:pt x="1484680" y="997568"/>
                    <a:pt x="1376241" y="1019758"/>
                  </a:cubicBezTo>
                  <a:lnTo>
                    <a:pt x="1351329" y="1022269"/>
                  </a:lnTo>
                  <a:lnTo>
                    <a:pt x="1367614" y="1053216"/>
                  </a:lnTo>
                  <a:cubicBezTo>
                    <a:pt x="1402948" y="1140349"/>
                    <a:pt x="1385281" y="1243947"/>
                    <a:pt x="1314614" y="1314615"/>
                  </a:cubicBezTo>
                  <a:cubicBezTo>
                    <a:pt x="1243947" y="1385283"/>
                    <a:pt x="1140348" y="1402949"/>
                    <a:pt x="1053216" y="1367615"/>
                  </a:cubicBezTo>
                  <a:lnTo>
                    <a:pt x="1034879" y="1357966"/>
                  </a:lnTo>
                  <a:lnTo>
                    <a:pt x="1033457" y="1372068"/>
                  </a:lnTo>
                  <a:cubicBezTo>
                    <a:pt x="1009964" y="1486879"/>
                    <a:pt x="908379" y="1573244"/>
                    <a:pt x="786622" y="1573244"/>
                  </a:cubicBezTo>
                  <a:cubicBezTo>
                    <a:pt x="664865" y="1573244"/>
                    <a:pt x="563280" y="1486879"/>
                    <a:pt x="539787" y="1372068"/>
                  </a:cubicBezTo>
                  <a:lnTo>
                    <a:pt x="538365" y="1357966"/>
                  </a:lnTo>
                  <a:lnTo>
                    <a:pt x="520029" y="1367616"/>
                  </a:lnTo>
                  <a:cubicBezTo>
                    <a:pt x="432896" y="1402950"/>
                    <a:pt x="329298" y="1385283"/>
                    <a:pt x="258630" y="1314615"/>
                  </a:cubicBezTo>
                  <a:cubicBezTo>
                    <a:pt x="187962" y="1243947"/>
                    <a:pt x="170295" y="1140349"/>
                    <a:pt x="205629" y="1053216"/>
                  </a:cubicBezTo>
                  <a:lnTo>
                    <a:pt x="215279" y="1034879"/>
                  </a:lnTo>
                  <a:lnTo>
                    <a:pt x="201177" y="1033458"/>
                  </a:lnTo>
                  <a:cubicBezTo>
                    <a:pt x="86365" y="1009964"/>
                    <a:pt x="0" y="908379"/>
                    <a:pt x="0" y="78662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19C6FDE-1DFB-4E31-A129-444CC6B21123}"/>
              </a:ext>
            </a:extLst>
          </p:cNvPr>
          <p:cNvGrpSpPr/>
          <p:nvPr/>
        </p:nvGrpSpPr>
        <p:grpSpPr>
          <a:xfrm>
            <a:off x="6025692" y="845744"/>
            <a:ext cx="1586540" cy="1587271"/>
            <a:chOff x="-3890117" y="2443130"/>
            <a:chExt cx="5083918" cy="5086261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93499906-C793-4AFA-83DA-A588AA440FF4}"/>
                </a:ext>
              </a:extLst>
            </p:cNvPr>
            <p:cNvSpPr/>
            <p:nvPr/>
          </p:nvSpPr>
          <p:spPr>
            <a:xfrm>
              <a:off x="-3873805" y="2461787"/>
              <a:ext cx="5067606" cy="5067604"/>
            </a:xfrm>
            <a:custGeom>
              <a:avLst/>
              <a:gdLst>
                <a:gd name="connsiteX0" fmla="*/ 2523434 w 5067606"/>
                <a:gd name="connsiteY0" fmla="*/ 0 h 5067604"/>
                <a:gd name="connsiteX1" fmla="*/ 3067189 w 5067606"/>
                <a:gd name="connsiteY1" fmla="*/ 835764 h 5067604"/>
                <a:gd name="connsiteX2" fmla="*/ 3087497 w 5067606"/>
                <a:gd name="connsiteY2" fmla="*/ 923252 h 5067604"/>
                <a:gd name="connsiteX3" fmla="*/ 3157043 w 5067606"/>
                <a:gd name="connsiteY3" fmla="*/ 911621 h 5067604"/>
                <a:gd name="connsiteX4" fmla="*/ 3220051 w 5067606"/>
                <a:gd name="connsiteY4" fmla="*/ 924229 h 5067604"/>
                <a:gd name="connsiteX5" fmla="*/ 3272470 w 5067606"/>
                <a:gd name="connsiteY5" fmla="*/ 961393 h 5067604"/>
                <a:gd name="connsiteX6" fmla="*/ 3292810 w 5067606"/>
                <a:gd name="connsiteY6" fmla="*/ 991713 h 5067604"/>
                <a:gd name="connsiteX7" fmla="*/ 3361967 w 5067606"/>
                <a:gd name="connsiteY7" fmla="*/ 948613 h 5067604"/>
                <a:gd name="connsiteX8" fmla="*/ 4337435 w 5067606"/>
                <a:gd name="connsiteY8" fmla="*/ 742133 h 5067604"/>
                <a:gd name="connsiteX9" fmla="*/ 4130954 w 5067606"/>
                <a:gd name="connsiteY9" fmla="*/ 1717599 h 5067604"/>
                <a:gd name="connsiteX10" fmla="*/ 4079542 w 5067606"/>
                <a:gd name="connsiteY10" fmla="*/ 1800095 h 5067604"/>
                <a:gd name="connsiteX11" fmla="*/ 4131787 w 5067606"/>
                <a:gd name="connsiteY11" fmla="*/ 1837369 h 5067604"/>
                <a:gd name="connsiteX12" fmla="*/ 4167425 w 5067606"/>
                <a:gd name="connsiteY12" fmla="*/ 1890837 h 5067604"/>
                <a:gd name="connsiteX13" fmla="*/ 4178212 w 5067606"/>
                <a:gd name="connsiteY13" fmla="*/ 1954182 h 5067604"/>
                <a:gd name="connsiteX14" fmla="*/ 4173801 w 5067606"/>
                <a:gd name="connsiteY14" fmla="*/ 1976573 h 5067604"/>
                <a:gd name="connsiteX15" fmla="*/ 4231842 w 5067606"/>
                <a:gd name="connsiteY15" fmla="*/ 1990046 h 5067604"/>
                <a:gd name="connsiteX16" fmla="*/ 5067606 w 5067606"/>
                <a:gd name="connsiteY16" fmla="*/ 2533802 h 5067604"/>
                <a:gd name="connsiteX17" fmla="*/ 4231842 w 5067606"/>
                <a:gd name="connsiteY17" fmla="*/ 3077557 h 5067604"/>
                <a:gd name="connsiteX18" fmla="*/ 4142236 w 5067606"/>
                <a:gd name="connsiteY18" fmla="*/ 3098357 h 5067604"/>
                <a:gd name="connsiteX19" fmla="*/ 4153150 w 5067606"/>
                <a:gd name="connsiteY19" fmla="*/ 3163618 h 5067604"/>
                <a:gd name="connsiteX20" fmla="*/ 4140542 w 5067606"/>
                <a:gd name="connsiteY20" fmla="*/ 3226626 h 5067604"/>
                <a:gd name="connsiteX21" fmla="*/ 4103378 w 5067606"/>
                <a:gd name="connsiteY21" fmla="*/ 3279045 h 5067604"/>
                <a:gd name="connsiteX22" fmla="*/ 4083246 w 5067606"/>
                <a:gd name="connsiteY22" fmla="*/ 3292550 h 5067604"/>
                <a:gd name="connsiteX23" fmla="*/ 4123622 w 5067606"/>
                <a:gd name="connsiteY23" fmla="*/ 3357336 h 5067604"/>
                <a:gd name="connsiteX24" fmla="*/ 4330103 w 5067606"/>
                <a:gd name="connsiteY24" fmla="*/ 4332802 h 5067604"/>
                <a:gd name="connsiteX25" fmla="*/ 3354636 w 5067606"/>
                <a:gd name="connsiteY25" fmla="*/ 4126321 h 5067604"/>
                <a:gd name="connsiteX26" fmla="*/ 3273307 w 5067606"/>
                <a:gd name="connsiteY26" fmla="*/ 4075636 h 5067604"/>
                <a:gd name="connsiteX27" fmla="*/ 3234439 w 5067606"/>
                <a:gd name="connsiteY27" fmla="*/ 4130115 h 5067604"/>
                <a:gd name="connsiteX28" fmla="*/ 3180971 w 5067606"/>
                <a:gd name="connsiteY28" fmla="*/ 4165753 h 5067604"/>
                <a:gd name="connsiteX29" fmla="*/ 3117626 w 5067606"/>
                <a:gd name="connsiteY29" fmla="*/ 4176540 h 5067604"/>
                <a:gd name="connsiteX30" fmla="*/ 3081670 w 5067606"/>
                <a:gd name="connsiteY30" fmla="*/ 4169456 h 5067604"/>
                <a:gd name="connsiteX31" fmla="*/ 3067189 w 5067606"/>
                <a:gd name="connsiteY31" fmla="*/ 4231842 h 5067604"/>
                <a:gd name="connsiteX32" fmla="*/ 2523434 w 5067606"/>
                <a:gd name="connsiteY32" fmla="*/ 5067604 h 5067604"/>
                <a:gd name="connsiteX33" fmla="*/ 1979679 w 5067606"/>
                <a:gd name="connsiteY33" fmla="*/ 4231842 h 5067604"/>
                <a:gd name="connsiteX34" fmla="*/ 1958387 w 5067606"/>
                <a:gd name="connsiteY34" fmla="*/ 4140116 h 5067604"/>
                <a:gd name="connsiteX35" fmla="*/ 1897412 w 5067606"/>
                <a:gd name="connsiteY35" fmla="*/ 4150313 h 5067604"/>
                <a:gd name="connsiteX36" fmla="*/ 1834405 w 5067606"/>
                <a:gd name="connsiteY36" fmla="*/ 4137705 h 5067604"/>
                <a:gd name="connsiteX37" fmla="*/ 1781986 w 5067606"/>
                <a:gd name="connsiteY37" fmla="*/ 4100541 h 5067604"/>
                <a:gd name="connsiteX38" fmla="*/ 1775586 w 5067606"/>
                <a:gd name="connsiteY38" fmla="*/ 4091001 h 5067604"/>
                <a:gd name="connsiteX39" fmla="*/ 1617132 w 5067606"/>
                <a:gd name="connsiteY39" fmla="*/ 4182289 h 5067604"/>
                <a:gd name="connsiteX40" fmla="*/ 754097 w 5067606"/>
                <a:gd name="connsiteY40" fmla="*/ 4325471 h 5067604"/>
                <a:gd name="connsiteX41" fmla="*/ 960577 w 5067606"/>
                <a:gd name="connsiteY41" fmla="*/ 3350003 h 5067604"/>
                <a:gd name="connsiteX42" fmla="*/ 1006666 w 5067606"/>
                <a:gd name="connsiteY42" fmla="*/ 3276050 h 5067604"/>
                <a:gd name="connsiteX43" fmla="*/ 998339 w 5067606"/>
                <a:gd name="connsiteY43" fmla="*/ 3272447 h 5067604"/>
                <a:gd name="connsiteX44" fmla="*/ 915353 w 5067606"/>
                <a:gd name="connsiteY44" fmla="*/ 3183308 h 5067604"/>
                <a:gd name="connsiteX45" fmla="*/ 904566 w 5067606"/>
                <a:gd name="connsiteY45" fmla="*/ 3119963 h 5067604"/>
                <a:gd name="connsiteX46" fmla="*/ 909546 w 5067606"/>
                <a:gd name="connsiteY46" fmla="*/ 3094684 h 5067604"/>
                <a:gd name="connsiteX47" fmla="*/ 835764 w 5067606"/>
                <a:gd name="connsiteY47" fmla="*/ 3077557 h 5067604"/>
                <a:gd name="connsiteX48" fmla="*/ 0 w 5067606"/>
                <a:gd name="connsiteY48" fmla="*/ 2533802 h 5067604"/>
                <a:gd name="connsiteX49" fmla="*/ 835764 w 5067606"/>
                <a:gd name="connsiteY49" fmla="*/ 1990046 h 5067604"/>
                <a:gd name="connsiteX50" fmla="*/ 925371 w 5067606"/>
                <a:gd name="connsiteY50" fmla="*/ 1969246 h 5067604"/>
                <a:gd name="connsiteX51" fmla="*/ 914456 w 5067606"/>
                <a:gd name="connsiteY51" fmla="*/ 1903986 h 5067604"/>
                <a:gd name="connsiteX52" fmla="*/ 927064 w 5067606"/>
                <a:gd name="connsiteY52" fmla="*/ 1840979 h 5067604"/>
                <a:gd name="connsiteX53" fmla="*/ 964228 w 5067606"/>
                <a:gd name="connsiteY53" fmla="*/ 1788560 h 5067604"/>
                <a:gd name="connsiteX54" fmla="*/ 984446 w 5067606"/>
                <a:gd name="connsiteY54" fmla="*/ 1774997 h 5067604"/>
                <a:gd name="connsiteX55" fmla="*/ 953245 w 5067606"/>
                <a:gd name="connsiteY55" fmla="*/ 1724932 h 5067604"/>
                <a:gd name="connsiteX56" fmla="*/ 746764 w 5067606"/>
                <a:gd name="connsiteY56" fmla="*/ 749465 h 5067604"/>
                <a:gd name="connsiteX57" fmla="*/ 1788236 w 5067606"/>
                <a:gd name="connsiteY57" fmla="*/ 995447 h 5067604"/>
                <a:gd name="connsiteX58" fmla="*/ 1797791 w 5067606"/>
                <a:gd name="connsiteY58" fmla="*/ 1001517 h 5067604"/>
                <a:gd name="connsiteX59" fmla="*/ 1835030 w 5067606"/>
                <a:gd name="connsiteY59" fmla="*/ 949320 h 5067604"/>
                <a:gd name="connsiteX60" fmla="*/ 1888498 w 5067606"/>
                <a:gd name="connsiteY60" fmla="*/ 913682 h 5067604"/>
                <a:gd name="connsiteX61" fmla="*/ 1946270 w 5067606"/>
                <a:gd name="connsiteY61" fmla="*/ 902831 h 5067604"/>
                <a:gd name="connsiteX62" fmla="*/ 1963486 w 5067606"/>
                <a:gd name="connsiteY62" fmla="*/ 905523 h 5067604"/>
                <a:gd name="connsiteX63" fmla="*/ 1979679 w 5067606"/>
                <a:gd name="connsiteY63" fmla="*/ 835764 h 5067604"/>
                <a:gd name="connsiteX64" fmla="*/ 2523434 w 5067606"/>
                <a:gd name="connsiteY64" fmla="*/ 0 h 506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5067606" h="5067604">
                  <a:moveTo>
                    <a:pt x="2523434" y="0"/>
                  </a:moveTo>
                  <a:cubicBezTo>
                    <a:pt x="2739169" y="0"/>
                    <a:pt x="2933123" y="322523"/>
                    <a:pt x="3067189" y="835764"/>
                  </a:cubicBezTo>
                  <a:lnTo>
                    <a:pt x="3087497" y="923252"/>
                  </a:lnTo>
                  <a:lnTo>
                    <a:pt x="3157043" y="911621"/>
                  </a:lnTo>
                  <a:cubicBezTo>
                    <a:pt x="3179447" y="911670"/>
                    <a:pt x="3200508" y="915802"/>
                    <a:pt x="3220051" y="924229"/>
                  </a:cubicBezTo>
                  <a:cubicBezTo>
                    <a:pt x="3239594" y="932656"/>
                    <a:pt x="3257055" y="945135"/>
                    <a:pt x="3272470" y="961393"/>
                  </a:cubicBezTo>
                  <a:lnTo>
                    <a:pt x="3292810" y="991713"/>
                  </a:lnTo>
                  <a:lnTo>
                    <a:pt x="3361967" y="948613"/>
                  </a:lnTo>
                  <a:cubicBezTo>
                    <a:pt x="3819683" y="680496"/>
                    <a:pt x="4184888" y="589585"/>
                    <a:pt x="4337435" y="742133"/>
                  </a:cubicBezTo>
                  <a:cubicBezTo>
                    <a:pt x="4489983" y="894680"/>
                    <a:pt x="4399070" y="1259884"/>
                    <a:pt x="4130954" y="1717599"/>
                  </a:cubicBezTo>
                  <a:lnTo>
                    <a:pt x="4079542" y="1800095"/>
                  </a:lnTo>
                  <a:lnTo>
                    <a:pt x="4131787" y="1837369"/>
                  </a:lnTo>
                  <a:cubicBezTo>
                    <a:pt x="4147594" y="1853246"/>
                    <a:pt x="4159565" y="1871060"/>
                    <a:pt x="4167425" y="1890837"/>
                  </a:cubicBezTo>
                  <a:cubicBezTo>
                    <a:pt x="4175285" y="1910615"/>
                    <a:pt x="4178808" y="1931786"/>
                    <a:pt x="4178212" y="1954182"/>
                  </a:cubicBezTo>
                  <a:lnTo>
                    <a:pt x="4173801" y="1976573"/>
                  </a:lnTo>
                  <a:lnTo>
                    <a:pt x="4231842" y="1990046"/>
                  </a:lnTo>
                  <a:cubicBezTo>
                    <a:pt x="4745083" y="2124113"/>
                    <a:pt x="5067606" y="2318068"/>
                    <a:pt x="5067606" y="2533802"/>
                  </a:cubicBezTo>
                  <a:cubicBezTo>
                    <a:pt x="5067606" y="2749536"/>
                    <a:pt x="4745083" y="2943491"/>
                    <a:pt x="4231842" y="3077557"/>
                  </a:cubicBezTo>
                  <a:lnTo>
                    <a:pt x="4142236" y="3098357"/>
                  </a:lnTo>
                  <a:lnTo>
                    <a:pt x="4153150" y="3163618"/>
                  </a:lnTo>
                  <a:cubicBezTo>
                    <a:pt x="4153101" y="3186022"/>
                    <a:pt x="4148969" y="3207083"/>
                    <a:pt x="4140542" y="3226626"/>
                  </a:cubicBezTo>
                  <a:cubicBezTo>
                    <a:pt x="4132115" y="3246169"/>
                    <a:pt x="4119636" y="3263630"/>
                    <a:pt x="4103378" y="3279045"/>
                  </a:cubicBezTo>
                  <a:lnTo>
                    <a:pt x="4083246" y="3292550"/>
                  </a:lnTo>
                  <a:lnTo>
                    <a:pt x="4123622" y="3357336"/>
                  </a:lnTo>
                  <a:cubicBezTo>
                    <a:pt x="4391739" y="3815050"/>
                    <a:pt x="4482650" y="4180255"/>
                    <a:pt x="4330103" y="4332802"/>
                  </a:cubicBezTo>
                  <a:cubicBezTo>
                    <a:pt x="4177555" y="4485350"/>
                    <a:pt x="3812351" y="4394438"/>
                    <a:pt x="3354636" y="4126321"/>
                  </a:cubicBezTo>
                  <a:lnTo>
                    <a:pt x="3273307" y="4075636"/>
                  </a:lnTo>
                  <a:lnTo>
                    <a:pt x="3234439" y="4130115"/>
                  </a:lnTo>
                  <a:cubicBezTo>
                    <a:pt x="3218562" y="4145922"/>
                    <a:pt x="3200749" y="4157892"/>
                    <a:pt x="3180971" y="4165753"/>
                  </a:cubicBezTo>
                  <a:cubicBezTo>
                    <a:pt x="3161193" y="4173613"/>
                    <a:pt x="3140022" y="4177136"/>
                    <a:pt x="3117626" y="4176540"/>
                  </a:cubicBezTo>
                  <a:lnTo>
                    <a:pt x="3081670" y="4169456"/>
                  </a:lnTo>
                  <a:lnTo>
                    <a:pt x="3067189" y="4231842"/>
                  </a:lnTo>
                  <a:cubicBezTo>
                    <a:pt x="2933123" y="4745082"/>
                    <a:pt x="2739169" y="5067604"/>
                    <a:pt x="2523434" y="5067604"/>
                  </a:cubicBezTo>
                  <a:cubicBezTo>
                    <a:pt x="2307700" y="5067604"/>
                    <a:pt x="2113745" y="4745082"/>
                    <a:pt x="1979679" y="4231842"/>
                  </a:cubicBezTo>
                  <a:lnTo>
                    <a:pt x="1958387" y="4140116"/>
                  </a:lnTo>
                  <a:lnTo>
                    <a:pt x="1897412" y="4150313"/>
                  </a:lnTo>
                  <a:cubicBezTo>
                    <a:pt x="1875009" y="4150264"/>
                    <a:pt x="1853948" y="4146132"/>
                    <a:pt x="1834405" y="4137705"/>
                  </a:cubicBezTo>
                  <a:cubicBezTo>
                    <a:pt x="1814862" y="4129278"/>
                    <a:pt x="1797400" y="4116799"/>
                    <a:pt x="1781986" y="4100541"/>
                  </a:cubicBezTo>
                  <a:lnTo>
                    <a:pt x="1775586" y="4091001"/>
                  </a:lnTo>
                  <a:lnTo>
                    <a:pt x="1617132" y="4182289"/>
                  </a:lnTo>
                  <a:cubicBezTo>
                    <a:pt x="1212457" y="4400567"/>
                    <a:pt x="893932" y="4465305"/>
                    <a:pt x="754097" y="4325471"/>
                  </a:cubicBezTo>
                  <a:cubicBezTo>
                    <a:pt x="601549" y="4172923"/>
                    <a:pt x="692460" y="3807718"/>
                    <a:pt x="960577" y="3350003"/>
                  </a:cubicBezTo>
                  <a:lnTo>
                    <a:pt x="1006666" y="3276050"/>
                  </a:lnTo>
                  <a:lnTo>
                    <a:pt x="998339" y="3272447"/>
                  </a:lnTo>
                  <a:cubicBezTo>
                    <a:pt x="957991" y="3249226"/>
                    <a:pt x="929764" y="3219568"/>
                    <a:pt x="915353" y="3183308"/>
                  </a:cubicBezTo>
                  <a:cubicBezTo>
                    <a:pt x="907493" y="3163530"/>
                    <a:pt x="903970" y="3142359"/>
                    <a:pt x="904566" y="3119963"/>
                  </a:cubicBezTo>
                  <a:lnTo>
                    <a:pt x="909546" y="3094684"/>
                  </a:lnTo>
                  <a:lnTo>
                    <a:pt x="835764" y="3077557"/>
                  </a:lnTo>
                  <a:cubicBezTo>
                    <a:pt x="322523" y="2943491"/>
                    <a:pt x="0" y="2749536"/>
                    <a:pt x="0" y="2533802"/>
                  </a:cubicBezTo>
                  <a:cubicBezTo>
                    <a:pt x="0" y="2318068"/>
                    <a:pt x="322523" y="2124113"/>
                    <a:pt x="835764" y="1990046"/>
                  </a:cubicBezTo>
                  <a:lnTo>
                    <a:pt x="925371" y="1969246"/>
                  </a:lnTo>
                  <a:lnTo>
                    <a:pt x="914456" y="1903986"/>
                  </a:lnTo>
                  <a:cubicBezTo>
                    <a:pt x="914506" y="1881583"/>
                    <a:pt x="918637" y="1860522"/>
                    <a:pt x="927064" y="1840979"/>
                  </a:cubicBezTo>
                  <a:cubicBezTo>
                    <a:pt x="935491" y="1821436"/>
                    <a:pt x="947971" y="1803974"/>
                    <a:pt x="964228" y="1788560"/>
                  </a:cubicBezTo>
                  <a:lnTo>
                    <a:pt x="984446" y="1774997"/>
                  </a:lnTo>
                  <a:lnTo>
                    <a:pt x="953245" y="1724932"/>
                  </a:lnTo>
                  <a:cubicBezTo>
                    <a:pt x="685129" y="1267216"/>
                    <a:pt x="594218" y="902012"/>
                    <a:pt x="746764" y="749465"/>
                  </a:cubicBezTo>
                  <a:cubicBezTo>
                    <a:pt x="906576" y="589654"/>
                    <a:pt x="1299780" y="697039"/>
                    <a:pt x="1788236" y="995447"/>
                  </a:cubicBezTo>
                  <a:lnTo>
                    <a:pt x="1797791" y="1001517"/>
                  </a:lnTo>
                  <a:lnTo>
                    <a:pt x="1835030" y="949320"/>
                  </a:lnTo>
                  <a:cubicBezTo>
                    <a:pt x="1850907" y="933513"/>
                    <a:pt x="1868721" y="921542"/>
                    <a:pt x="1888498" y="913682"/>
                  </a:cubicBezTo>
                  <a:cubicBezTo>
                    <a:pt x="1906628" y="906476"/>
                    <a:pt x="1925929" y="902916"/>
                    <a:pt x="1946270" y="902831"/>
                  </a:cubicBezTo>
                  <a:lnTo>
                    <a:pt x="1963486" y="905523"/>
                  </a:lnTo>
                  <a:lnTo>
                    <a:pt x="1979679" y="835764"/>
                  </a:lnTo>
                  <a:cubicBezTo>
                    <a:pt x="2113745" y="322523"/>
                    <a:pt x="2307700" y="0"/>
                    <a:pt x="252343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E2C97AC-F9B5-4A1D-9D60-D780562392B0}"/>
                </a:ext>
              </a:extLst>
            </p:cNvPr>
            <p:cNvSpPr/>
            <p:nvPr/>
          </p:nvSpPr>
          <p:spPr>
            <a:xfrm rot="5400000">
              <a:off x="-3890117" y="2443130"/>
              <a:ext cx="5080392" cy="5080392"/>
            </a:xfrm>
            <a:custGeom>
              <a:avLst/>
              <a:gdLst>
                <a:gd name="connsiteX0" fmla="*/ 330111 w 5080392"/>
                <a:gd name="connsiteY0" fmla="*/ 2540151 h 5080392"/>
                <a:gd name="connsiteX1" fmla="*/ 839327 w 5080392"/>
                <a:gd name="connsiteY1" fmla="*/ 3047991 h 5080392"/>
                <a:gd name="connsiteX2" fmla="*/ 872289 w 5080392"/>
                <a:gd name="connsiteY2" fmla="*/ 3057443 h 5080392"/>
                <a:gd name="connsiteX3" fmla="*/ 892515 w 5080392"/>
                <a:gd name="connsiteY3" fmla="*/ 3006919 h 5080392"/>
                <a:gd name="connsiteX4" fmla="*/ 1370108 w 5080392"/>
                <a:gd name="connsiteY4" fmla="*/ 2621746 h 5080392"/>
                <a:gd name="connsiteX5" fmla="*/ 1094113 w 5080392"/>
                <a:gd name="connsiteY5" fmla="*/ 3163867 h 5080392"/>
                <a:gd name="connsiteX6" fmla="*/ 1671455 w 5080392"/>
                <a:gd name="connsiteY6" fmla="*/ 3355558 h 5080392"/>
                <a:gd name="connsiteX7" fmla="*/ 1061001 w 5080392"/>
                <a:gd name="connsiteY7" fmla="*/ 3417201 h 5080392"/>
                <a:gd name="connsiteX8" fmla="*/ 985911 w 5080392"/>
                <a:gd name="connsiteY8" fmla="*/ 3384504 h 5080392"/>
                <a:gd name="connsiteX9" fmla="*/ 980795 w 5080392"/>
                <a:gd name="connsiteY9" fmla="*/ 3393980 h 5080392"/>
                <a:gd name="connsiteX10" fmla="*/ 986416 w 5080392"/>
                <a:gd name="connsiteY10" fmla="*/ 4105162 h 5080392"/>
                <a:gd name="connsiteX11" fmla="*/ 1697596 w 5080392"/>
                <a:gd name="connsiteY11" fmla="*/ 4110782 h 5080392"/>
                <a:gd name="connsiteX12" fmla="*/ 1721491 w 5080392"/>
                <a:gd name="connsiteY12" fmla="*/ 4097882 h 5080392"/>
                <a:gd name="connsiteX13" fmla="*/ 1701352 w 5080392"/>
                <a:gd name="connsiteY13" fmla="*/ 4050852 h 5080392"/>
                <a:gd name="connsiteX14" fmla="*/ 1766703 w 5080392"/>
                <a:gd name="connsiteY14" fmla="*/ 3440784 h 5080392"/>
                <a:gd name="connsiteX15" fmla="*/ 1954882 w 5080392"/>
                <a:gd name="connsiteY15" fmla="*/ 4019279 h 5080392"/>
                <a:gd name="connsiteX16" fmla="*/ 2498670 w 5080392"/>
                <a:gd name="connsiteY16" fmla="*/ 3746583 h 5080392"/>
                <a:gd name="connsiteX17" fmla="*/ 2110602 w 5080392"/>
                <a:gd name="connsiteY17" fmla="*/ 4221827 h 5080392"/>
                <a:gd name="connsiteX18" fmla="*/ 2038158 w 5080392"/>
                <a:gd name="connsiteY18" fmla="*/ 4250320 h 5080392"/>
                <a:gd name="connsiteX19" fmla="*/ 2084791 w 5080392"/>
                <a:gd name="connsiteY19" fmla="*/ 4363145 h 5080392"/>
                <a:gd name="connsiteX20" fmla="*/ 2540197 w 5080392"/>
                <a:gd name="connsiteY20" fmla="*/ 4737575 h 5080392"/>
                <a:gd name="connsiteX21" fmla="*/ 3002542 w 5080392"/>
                <a:gd name="connsiteY21" fmla="*/ 4348408 h 5080392"/>
                <a:gd name="connsiteX22" fmla="*/ 3044395 w 5080392"/>
                <a:gd name="connsiteY22" fmla="*/ 4245219 h 5080392"/>
                <a:gd name="connsiteX23" fmla="*/ 3011443 w 5080392"/>
                <a:gd name="connsiteY23" fmla="*/ 4232027 h 5080392"/>
                <a:gd name="connsiteX24" fmla="*/ 2626270 w 5080392"/>
                <a:gd name="connsiteY24" fmla="*/ 3754433 h 5080392"/>
                <a:gd name="connsiteX25" fmla="*/ 3168391 w 5080392"/>
                <a:gd name="connsiteY25" fmla="*/ 4030428 h 5080392"/>
                <a:gd name="connsiteX26" fmla="*/ 3360082 w 5080392"/>
                <a:gd name="connsiteY26" fmla="*/ 3453087 h 5080392"/>
                <a:gd name="connsiteX27" fmla="*/ 3421725 w 5080392"/>
                <a:gd name="connsiteY27" fmla="*/ 4063541 h 5080392"/>
                <a:gd name="connsiteX28" fmla="*/ 3398361 w 5080392"/>
                <a:gd name="connsiteY28" fmla="*/ 4117197 h 5080392"/>
                <a:gd name="connsiteX29" fmla="*/ 3507227 w 5080392"/>
                <a:gd name="connsiteY29" fmla="*/ 4162387 h 5080392"/>
                <a:gd name="connsiteX30" fmla="*/ 4094010 w 5080392"/>
                <a:gd name="connsiteY30" fmla="*/ 4105129 h 5080392"/>
                <a:gd name="connsiteX31" fmla="*/ 4145755 w 5080392"/>
                <a:gd name="connsiteY31" fmla="*/ 3503019 h 5080392"/>
                <a:gd name="connsiteX32" fmla="*/ 4103372 w 5080392"/>
                <a:gd name="connsiteY32" fmla="*/ 3402798 h 5080392"/>
                <a:gd name="connsiteX33" fmla="*/ 4065942 w 5080392"/>
                <a:gd name="connsiteY33" fmla="*/ 3418826 h 5080392"/>
                <a:gd name="connsiteX34" fmla="*/ 3455874 w 5080392"/>
                <a:gd name="connsiteY34" fmla="*/ 3353475 h 5080392"/>
                <a:gd name="connsiteX35" fmla="*/ 4034370 w 5080392"/>
                <a:gd name="connsiteY35" fmla="*/ 3165295 h 5080392"/>
                <a:gd name="connsiteX36" fmla="*/ 3761674 w 5080392"/>
                <a:gd name="connsiteY36" fmla="*/ 2621507 h 5080392"/>
                <a:gd name="connsiteX37" fmla="*/ 4236918 w 5080392"/>
                <a:gd name="connsiteY37" fmla="*/ 3009575 h 5080392"/>
                <a:gd name="connsiteX38" fmla="*/ 4249825 w 5080392"/>
                <a:gd name="connsiteY38" fmla="*/ 3042394 h 5080392"/>
                <a:gd name="connsiteX39" fmla="*/ 4363145 w 5080392"/>
                <a:gd name="connsiteY39" fmla="*/ 2995556 h 5080392"/>
                <a:gd name="connsiteX40" fmla="*/ 4737575 w 5080392"/>
                <a:gd name="connsiteY40" fmla="*/ 2540150 h 5080392"/>
                <a:gd name="connsiteX41" fmla="*/ 4348409 w 5080392"/>
                <a:gd name="connsiteY41" fmla="*/ 2077805 h 5080392"/>
                <a:gd name="connsiteX42" fmla="*/ 4264332 w 5080392"/>
                <a:gd name="connsiteY42" fmla="*/ 2043704 h 5080392"/>
                <a:gd name="connsiteX43" fmla="*/ 4236533 w 5080392"/>
                <a:gd name="connsiteY43" fmla="*/ 2113142 h 5080392"/>
                <a:gd name="connsiteX44" fmla="*/ 3758940 w 5080392"/>
                <a:gd name="connsiteY44" fmla="*/ 2498315 h 5080392"/>
                <a:gd name="connsiteX45" fmla="*/ 4043438 w 5080392"/>
                <a:gd name="connsiteY45" fmla="*/ 1952702 h 5080392"/>
                <a:gd name="connsiteX46" fmla="*/ 3457594 w 5080392"/>
                <a:gd name="connsiteY46" fmla="*/ 1764503 h 5080392"/>
                <a:gd name="connsiteX47" fmla="*/ 4068048 w 5080392"/>
                <a:gd name="connsiteY47" fmla="*/ 1702860 h 5080392"/>
                <a:gd name="connsiteX48" fmla="*/ 4097588 w 5080392"/>
                <a:gd name="connsiteY48" fmla="*/ 1715723 h 5080392"/>
                <a:gd name="connsiteX49" fmla="*/ 4101989 w 5080392"/>
                <a:gd name="connsiteY49" fmla="*/ 1707782 h 5080392"/>
                <a:gd name="connsiteX50" fmla="*/ 4102962 w 5080392"/>
                <a:gd name="connsiteY50" fmla="*/ 988614 h 5080392"/>
                <a:gd name="connsiteX51" fmla="*/ 3509381 w 5080392"/>
                <a:gd name="connsiteY51" fmla="*/ 935872 h 5080392"/>
                <a:gd name="connsiteX52" fmla="*/ 3402757 w 5080392"/>
                <a:gd name="connsiteY52" fmla="*/ 981477 h 5080392"/>
                <a:gd name="connsiteX53" fmla="*/ 3433933 w 5080392"/>
                <a:gd name="connsiteY53" fmla="*/ 1054277 h 5080392"/>
                <a:gd name="connsiteX54" fmla="*/ 3368582 w 5080392"/>
                <a:gd name="connsiteY54" fmla="*/ 1664345 h 5080392"/>
                <a:gd name="connsiteX55" fmla="*/ 3183946 w 5080392"/>
                <a:gd name="connsiteY55" fmla="*/ 1077368 h 5080392"/>
                <a:gd name="connsiteX56" fmla="*/ 2636614 w 5080392"/>
                <a:gd name="connsiteY56" fmla="*/ 1358546 h 5080392"/>
                <a:gd name="connsiteX57" fmla="*/ 3024682 w 5080392"/>
                <a:gd name="connsiteY57" fmla="*/ 883302 h 5080392"/>
                <a:gd name="connsiteX58" fmla="*/ 3057002 w 5080392"/>
                <a:gd name="connsiteY58" fmla="*/ 870590 h 5080392"/>
                <a:gd name="connsiteX59" fmla="*/ 3048037 w 5080392"/>
                <a:gd name="connsiteY59" fmla="*/ 839327 h 5080392"/>
                <a:gd name="connsiteX60" fmla="*/ 2540196 w 5080392"/>
                <a:gd name="connsiteY60" fmla="*/ 330111 h 5080392"/>
                <a:gd name="connsiteX61" fmla="*/ 2032356 w 5080392"/>
                <a:gd name="connsiteY61" fmla="*/ 839327 h 5080392"/>
                <a:gd name="connsiteX62" fmla="*/ 2028471 w 5080392"/>
                <a:gd name="connsiteY62" fmla="*/ 852874 h 5080392"/>
                <a:gd name="connsiteX63" fmla="*/ 2030501 w 5080392"/>
                <a:gd name="connsiteY63" fmla="*/ 853113 h 5080392"/>
                <a:gd name="connsiteX64" fmla="*/ 2502839 w 5080392"/>
                <a:gd name="connsiteY64" fmla="*/ 1365602 h 5080392"/>
                <a:gd name="connsiteX65" fmla="*/ 1957226 w 5080392"/>
                <a:gd name="connsiteY65" fmla="*/ 1081104 h 5080392"/>
                <a:gd name="connsiteX66" fmla="*/ 1769027 w 5080392"/>
                <a:gd name="connsiteY66" fmla="*/ 1666948 h 5080392"/>
                <a:gd name="connsiteX67" fmla="*/ 1707384 w 5080392"/>
                <a:gd name="connsiteY67" fmla="*/ 1056494 h 5080392"/>
                <a:gd name="connsiteX68" fmla="*/ 1728773 w 5080392"/>
                <a:gd name="connsiteY68" fmla="*/ 1007372 h 5080392"/>
                <a:gd name="connsiteX69" fmla="*/ 1696630 w 5080392"/>
                <a:gd name="connsiteY69" fmla="*/ 989555 h 5080392"/>
                <a:gd name="connsiteX70" fmla="*/ 977463 w 5080392"/>
                <a:gd name="connsiteY70" fmla="*/ 988582 h 5080392"/>
                <a:gd name="connsiteX71" fmla="*/ 978435 w 5080392"/>
                <a:gd name="connsiteY71" fmla="*/ 1707750 h 5080392"/>
                <a:gd name="connsiteX72" fmla="*/ 986245 w 5080392"/>
                <a:gd name="connsiteY72" fmla="*/ 1721840 h 5080392"/>
                <a:gd name="connsiteX73" fmla="*/ 1069368 w 5080392"/>
                <a:gd name="connsiteY73" fmla="*/ 1686244 h 5080392"/>
                <a:gd name="connsiteX74" fmla="*/ 1679436 w 5080392"/>
                <a:gd name="connsiteY74" fmla="*/ 1751595 h 5080392"/>
                <a:gd name="connsiteX75" fmla="*/ 1092459 w 5080392"/>
                <a:gd name="connsiteY75" fmla="*/ 1936231 h 5080392"/>
                <a:gd name="connsiteX76" fmla="*/ 1373637 w 5080392"/>
                <a:gd name="connsiteY76" fmla="*/ 2483563 h 5080392"/>
                <a:gd name="connsiteX77" fmla="*/ 898392 w 5080392"/>
                <a:gd name="connsiteY77" fmla="*/ 2095494 h 5080392"/>
                <a:gd name="connsiteX78" fmla="*/ 870074 w 5080392"/>
                <a:gd name="connsiteY78" fmla="*/ 2023493 h 5080392"/>
                <a:gd name="connsiteX79" fmla="*/ 839327 w 5080392"/>
                <a:gd name="connsiteY79" fmla="*/ 2032310 h 5080392"/>
                <a:gd name="connsiteX80" fmla="*/ 330111 w 5080392"/>
                <a:gd name="connsiteY80" fmla="*/ 2540151 h 5080392"/>
                <a:gd name="connsiteX81" fmla="*/ 0 w 5080392"/>
                <a:gd name="connsiteY81" fmla="*/ 2540151 h 5080392"/>
                <a:gd name="connsiteX82" fmla="*/ 782839 w 5080392"/>
                <a:gd name="connsiteY82" fmla="*/ 2002988 h 5080392"/>
                <a:gd name="connsiteX83" fmla="*/ 862952 w 5080392"/>
                <a:gd name="connsiteY83" fmla="*/ 1998471 h 5080392"/>
                <a:gd name="connsiteX84" fmla="*/ 854596 w 5080392"/>
                <a:gd name="connsiteY84" fmla="*/ 1923490 h 5080392"/>
                <a:gd name="connsiteX85" fmla="*/ 872115 w 5080392"/>
                <a:gd name="connsiteY85" fmla="*/ 1844176 h 5080392"/>
                <a:gd name="connsiteX86" fmla="*/ 916226 w 5080392"/>
                <a:gd name="connsiteY86" fmla="*/ 1775972 h 5080392"/>
                <a:gd name="connsiteX87" fmla="*/ 961126 w 5080392"/>
                <a:gd name="connsiteY87" fmla="*/ 1740521 h 5080392"/>
                <a:gd name="connsiteX88" fmla="*/ 956406 w 5080392"/>
                <a:gd name="connsiteY88" fmla="*/ 1735420 h 5080392"/>
                <a:gd name="connsiteX89" fmla="*/ 642908 w 5080392"/>
                <a:gd name="connsiteY89" fmla="*/ 1023637 h 5080392"/>
                <a:gd name="connsiteX90" fmla="*/ 744039 w 5080392"/>
                <a:gd name="connsiteY90" fmla="*/ 755159 h 5080392"/>
                <a:gd name="connsiteX91" fmla="*/ 1677421 w 5080392"/>
                <a:gd name="connsiteY91" fmla="*/ 928878 h 5080392"/>
                <a:gd name="connsiteX92" fmla="*/ 1739001 w 5080392"/>
                <a:gd name="connsiteY92" fmla="*/ 983884 h 5080392"/>
                <a:gd name="connsiteX93" fmla="*/ 1744868 w 5080392"/>
                <a:gd name="connsiteY93" fmla="*/ 970411 h 5080392"/>
                <a:gd name="connsiteX94" fmla="*/ 1866512 w 5080392"/>
                <a:gd name="connsiteY94" fmla="*/ 860205 h 5080392"/>
                <a:gd name="connsiteX95" fmla="*/ 1945930 w 5080392"/>
                <a:gd name="connsiteY95" fmla="*/ 843168 h 5080392"/>
                <a:gd name="connsiteX96" fmla="*/ 1999278 w 5080392"/>
                <a:gd name="connsiteY96" fmla="*/ 849441 h 5080392"/>
                <a:gd name="connsiteX97" fmla="*/ 2003033 w 5080392"/>
                <a:gd name="connsiteY97" fmla="*/ 782839 h 5080392"/>
                <a:gd name="connsiteX98" fmla="*/ 2540196 w 5080392"/>
                <a:gd name="connsiteY98" fmla="*/ 0 h 5080392"/>
                <a:gd name="connsiteX99" fmla="*/ 3077360 w 5080392"/>
                <a:gd name="connsiteY99" fmla="*/ 782839 h 5080392"/>
                <a:gd name="connsiteX100" fmla="*/ 3081758 w 5080392"/>
                <a:gd name="connsiteY100" fmla="*/ 860854 h 5080392"/>
                <a:gd name="connsiteX101" fmla="*/ 3112057 w 5080392"/>
                <a:gd name="connsiteY101" fmla="*/ 848937 h 5080392"/>
                <a:gd name="connsiteX102" fmla="*/ 3276000 w 5080392"/>
                <a:gd name="connsiteY102" fmla="*/ 857025 h 5080392"/>
                <a:gd name="connsiteX103" fmla="*/ 3344204 w 5080392"/>
                <a:gd name="connsiteY103" fmla="*/ 901135 h 5080392"/>
                <a:gd name="connsiteX104" fmla="*/ 3381382 w 5080392"/>
                <a:gd name="connsiteY104" fmla="*/ 948222 h 5080392"/>
                <a:gd name="connsiteX105" fmla="*/ 3403003 w 5080392"/>
                <a:gd name="connsiteY105" fmla="*/ 928910 h 5080392"/>
                <a:gd name="connsiteX106" fmla="*/ 4336386 w 5080392"/>
                <a:gd name="connsiteY106" fmla="*/ 755191 h 5080392"/>
                <a:gd name="connsiteX107" fmla="*/ 4162667 w 5080392"/>
                <a:gd name="connsiteY107" fmla="*/ 1688573 h 5080392"/>
                <a:gd name="connsiteX108" fmla="*/ 4126982 w 5080392"/>
                <a:gd name="connsiteY108" fmla="*/ 1728522 h 5080392"/>
                <a:gd name="connsiteX109" fmla="*/ 4154131 w 5080392"/>
                <a:gd name="connsiteY109" fmla="*/ 1740344 h 5080392"/>
                <a:gd name="connsiteX110" fmla="*/ 4264337 w 5080392"/>
                <a:gd name="connsiteY110" fmla="*/ 1861988 h 5080392"/>
                <a:gd name="connsiteX111" fmla="*/ 4281374 w 5080392"/>
                <a:gd name="connsiteY111" fmla="*/ 1941406 h 5080392"/>
                <a:gd name="connsiteX112" fmla="*/ 4274286 w 5080392"/>
                <a:gd name="connsiteY112" fmla="*/ 2001676 h 5080392"/>
                <a:gd name="connsiteX113" fmla="*/ 4297553 w 5080392"/>
                <a:gd name="connsiteY113" fmla="*/ 2002988 h 5080392"/>
                <a:gd name="connsiteX114" fmla="*/ 5080392 w 5080392"/>
                <a:gd name="connsiteY114" fmla="*/ 2540151 h 5080392"/>
                <a:gd name="connsiteX115" fmla="*/ 4297553 w 5080392"/>
                <a:gd name="connsiteY115" fmla="*/ 3077314 h 5080392"/>
                <a:gd name="connsiteX116" fmla="*/ 4264297 w 5080392"/>
                <a:gd name="connsiteY116" fmla="*/ 3079189 h 5080392"/>
                <a:gd name="connsiteX117" fmla="*/ 4271283 w 5080392"/>
                <a:gd name="connsiteY117" fmla="*/ 3096951 h 5080392"/>
                <a:gd name="connsiteX118" fmla="*/ 4263195 w 5080392"/>
                <a:gd name="connsiteY118" fmla="*/ 3260894 h 5080392"/>
                <a:gd name="connsiteX119" fmla="*/ 4152252 w 5080392"/>
                <a:gd name="connsiteY119" fmla="*/ 3381866 h 5080392"/>
                <a:gd name="connsiteX120" fmla="*/ 4138946 w 5080392"/>
                <a:gd name="connsiteY120" fmla="*/ 3387564 h 5080392"/>
                <a:gd name="connsiteX121" fmla="*/ 4162699 w 5080392"/>
                <a:gd name="connsiteY121" fmla="*/ 3414155 h 5080392"/>
                <a:gd name="connsiteX122" fmla="*/ 4336418 w 5080392"/>
                <a:gd name="connsiteY122" fmla="*/ 4347537 h 5080392"/>
                <a:gd name="connsiteX123" fmla="*/ 3403035 w 5080392"/>
                <a:gd name="connsiteY123" fmla="*/ 4173819 h 5080392"/>
                <a:gd name="connsiteX124" fmla="*/ 3380787 w 5080392"/>
                <a:gd name="connsiteY124" fmla="*/ 4153945 h 5080392"/>
                <a:gd name="connsiteX125" fmla="*/ 3331067 w 5080392"/>
                <a:gd name="connsiteY125" fmla="*/ 4216135 h 5080392"/>
                <a:gd name="connsiteX126" fmla="*/ 3262597 w 5080392"/>
                <a:gd name="connsiteY126" fmla="*/ 4259830 h 5080392"/>
                <a:gd name="connsiteX127" fmla="*/ 3098608 w 5080392"/>
                <a:gd name="connsiteY127" fmla="*/ 4266922 h 5080392"/>
                <a:gd name="connsiteX128" fmla="*/ 3079518 w 5080392"/>
                <a:gd name="connsiteY128" fmla="*/ 4259279 h 5080392"/>
                <a:gd name="connsiteX129" fmla="*/ 3077360 w 5080392"/>
                <a:gd name="connsiteY129" fmla="*/ 4297553 h 5080392"/>
                <a:gd name="connsiteX130" fmla="*/ 2540196 w 5080392"/>
                <a:gd name="connsiteY130" fmla="*/ 5080392 h 5080392"/>
                <a:gd name="connsiteX131" fmla="*/ 2003033 w 5080392"/>
                <a:gd name="connsiteY131" fmla="*/ 4297553 h 5080392"/>
                <a:gd name="connsiteX132" fmla="*/ 2000842 w 5080392"/>
                <a:gd name="connsiteY132" fmla="*/ 4258687 h 5080392"/>
                <a:gd name="connsiteX133" fmla="*/ 1938598 w 5080392"/>
                <a:gd name="connsiteY133" fmla="*/ 4265624 h 5080392"/>
                <a:gd name="connsiteX134" fmla="*/ 1859284 w 5080392"/>
                <a:gd name="connsiteY134" fmla="*/ 4248104 h 5080392"/>
                <a:gd name="connsiteX135" fmla="*/ 1738312 w 5080392"/>
                <a:gd name="connsiteY135" fmla="*/ 4137161 h 5080392"/>
                <a:gd name="connsiteX136" fmla="*/ 1732820 w 5080392"/>
                <a:gd name="connsiteY136" fmla="*/ 4124336 h 5080392"/>
                <a:gd name="connsiteX137" fmla="*/ 1677389 w 5080392"/>
                <a:gd name="connsiteY137" fmla="*/ 4173851 h 5080392"/>
                <a:gd name="connsiteX138" fmla="*/ 744007 w 5080392"/>
                <a:gd name="connsiteY138" fmla="*/ 4347569 h 5080392"/>
                <a:gd name="connsiteX139" fmla="*/ 642876 w 5080392"/>
                <a:gd name="connsiteY139" fmla="*/ 4079091 h 5080392"/>
                <a:gd name="connsiteX140" fmla="*/ 956374 w 5080392"/>
                <a:gd name="connsiteY140" fmla="*/ 3367308 h 5080392"/>
                <a:gd name="connsiteX141" fmla="*/ 957658 w 5080392"/>
                <a:gd name="connsiteY141" fmla="*/ 3365919 h 5080392"/>
                <a:gd name="connsiteX142" fmla="*/ 908406 w 5080392"/>
                <a:gd name="connsiteY142" fmla="*/ 3326544 h 5080392"/>
                <a:gd name="connsiteX143" fmla="*/ 864711 w 5080392"/>
                <a:gd name="connsiteY143" fmla="*/ 3258073 h 5080392"/>
                <a:gd name="connsiteX144" fmla="*/ 857620 w 5080392"/>
                <a:gd name="connsiteY144" fmla="*/ 3094084 h 5080392"/>
                <a:gd name="connsiteX145" fmla="*/ 862535 w 5080392"/>
                <a:gd name="connsiteY145" fmla="*/ 3081807 h 5080392"/>
                <a:gd name="connsiteX146" fmla="*/ 782839 w 5080392"/>
                <a:gd name="connsiteY146" fmla="*/ 3077314 h 5080392"/>
                <a:gd name="connsiteX147" fmla="*/ 0 w 5080392"/>
                <a:gd name="connsiteY147" fmla="*/ 2540151 h 5080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5080392" h="5080392">
                  <a:moveTo>
                    <a:pt x="330111" y="2540151"/>
                  </a:moveTo>
                  <a:cubicBezTo>
                    <a:pt x="330111" y="2749499"/>
                    <a:pt x="526252" y="2941039"/>
                    <a:pt x="839327" y="3047991"/>
                  </a:cubicBezTo>
                  <a:lnTo>
                    <a:pt x="872289" y="3057443"/>
                  </a:lnTo>
                  <a:lnTo>
                    <a:pt x="892515" y="3006919"/>
                  </a:lnTo>
                  <a:cubicBezTo>
                    <a:pt x="970336" y="2860905"/>
                    <a:pt x="1143647" y="2714744"/>
                    <a:pt x="1370108" y="2621746"/>
                  </a:cubicBezTo>
                  <a:cubicBezTo>
                    <a:pt x="1137114" y="2792650"/>
                    <a:pt x="1028933" y="3005145"/>
                    <a:pt x="1094113" y="3163867"/>
                  </a:cubicBezTo>
                  <a:cubicBezTo>
                    <a:pt x="1159294" y="3322589"/>
                    <a:pt x="1385594" y="3397725"/>
                    <a:pt x="1671455" y="3355558"/>
                  </a:cubicBezTo>
                  <a:cubicBezTo>
                    <a:pt x="1444994" y="3448556"/>
                    <a:pt x="1218981" y="3466382"/>
                    <a:pt x="1061001" y="3417201"/>
                  </a:cubicBezTo>
                  <a:lnTo>
                    <a:pt x="985911" y="3384504"/>
                  </a:lnTo>
                  <a:lnTo>
                    <a:pt x="980795" y="3393980"/>
                  </a:lnTo>
                  <a:cubicBezTo>
                    <a:pt x="840266" y="3688404"/>
                    <a:pt x="839659" y="3958405"/>
                    <a:pt x="986416" y="4105162"/>
                  </a:cubicBezTo>
                  <a:cubicBezTo>
                    <a:pt x="1133172" y="4251918"/>
                    <a:pt x="1403173" y="4251311"/>
                    <a:pt x="1697596" y="4110782"/>
                  </a:cubicBezTo>
                  <a:lnTo>
                    <a:pt x="1721491" y="4097882"/>
                  </a:lnTo>
                  <a:lnTo>
                    <a:pt x="1701352" y="4050852"/>
                  </a:lnTo>
                  <a:cubicBezTo>
                    <a:pt x="1653132" y="3892576"/>
                    <a:pt x="1672330" y="3666675"/>
                    <a:pt x="1766703" y="3440784"/>
                  </a:cubicBezTo>
                  <a:cubicBezTo>
                    <a:pt x="1722798" y="3726383"/>
                    <a:pt x="1796559" y="3953135"/>
                    <a:pt x="1954882" y="4019279"/>
                  </a:cubicBezTo>
                  <a:cubicBezTo>
                    <a:pt x="2113205" y="4085423"/>
                    <a:pt x="2326353" y="3978534"/>
                    <a:pt x="2498670" y="3746583"/>
                  </a:cubicBezTo>
                  <a:cubicBezTo>
                    <a:pt x="2404298" y="3972475"/>
                    <a:pt x="2257087" y="4144895"/>
                    <a:pt x="2110602" y="4221827"/>
                  </a:cubicBezTo>
                  <a:lnTo>
                    <a:pt x="2038158" y="4250320"/>
                  </a:lnTo>
                  <a:lnTo>
                    <a:pt x="2084791" y="4363145"/>
                  </a:lnTo>
                  <a:cubicBezTo>
                    <a:pt x="2196936" y="4596992"/>
                    <a:pt x="2362301" y="4737575"/>
                    <a:pt x="2540197" y="4737575"/>
                  </a:cubicBezTo>
                  <a:cubicBezTo>
                    <a:pt x="2721799" y="4737575"/>
                    <a:pt x="2890343" y="4591073"/>
                    <a:pt x="3002542" y="4348408"/>
                  </a:cubicBezTo>
                  <a:lnTo>
                    <a:pt x="3044395" y="4245219"/>
                  </a:lnTo>
                  <a:lnTo>
                    <a:pt x="3011443" y="4232027"/>
                  </a:lnTo>
                  <a:cubicBezTo>
                    <a:pt x="2865429" y="4154205"/>
                    <a:pt x="2719268" y="3980894"/>
                    <a:pt x="2626270" y="3754433"/>
                  </a:cubicBezTo>
                  <a:cubicBezTo>
                    <a:pt x="2797174" y="3987428"/>
                    <a:pt x="3009668" y="4095609"/>
                    <a:pt x="3168391" y="4030428"/>
                  </a:cubicBezTo>
                  <a:cubicBezTo>
                    <a:pt x="3327113" y="3965248"/>
                    <a:pt x="3402249" y="3738948"/>
                    <a:pt x="3360082" y="3453087"/>
                  </a:cubicBezTo>
                  <a:cubicBezTo>
                    <a:pt x="3453080" y="3679548"/>
                    <a:pt x="3470905" y="3905561"/>
                    <a:pt x="3421725" y="4063541"/>
                  </a:cubicBezTo>
                  <a:lnTo>
                    <a:pt x="3398361" y="4117197"/>
                  </a:lnTo>
                  <a:lnTo>
                    <a:pt x="3507227" y="4162387"/>
                  </a:lnTo>
                  <a:cubicBezTo>
                    <a:pt x="3751880" y="4248444"/>
                    <a:pt x="3968218" y="4230920"/>
                    <a:pt x="4094010" y="4105129"/>
                  </a:cubicBezTo>
                  <a:cubicBezTo>
                    <a:pt x="4222422" y="3976717"/>
                    <a:pt x="4238008" y="3753946"/>
                    <a:pt x="4145755" y="3503019"/>
                  </a:cubicBezTo>
                  <a:lnTo>
                    <a:pt x="4103372" y="3402798"/>
                  </a:lnTo>
                  <a:lnTo>
                    <a:pt x="4065942" y="3418826"/>
                  </a:lnTo>
                  <a:cubicBezTo>
                    <a:pt x="3907667" y="3467046"/>
                    <a:pt x="3681766" y="3447848"/>
                    <a:pt x="3455874" y="3353475"/>
                  </a:cubicBezTo>
                  <a:cubicBezTo>
                    <a:pt x="3741474" y="3397380"/>
                    <a:pt x="3968226" y="3323619"/>
                    <a:pt x="4034370" y="3165295"/>
                  </a:cubicBezTo>
                  <a:cubicBezTo>
                    <a:pt x="4100513" y="3006973"/>
                    <a:pt x="3993624" y="2793825"/>
                    <a:pt x="3761674" y="2621507"/>
                  </a:cubicBezTo>
                  <a:cubicBezTo>
                    <a:pt x="3987565" y="2715880"/>
                    <a:pt x="4159985" y="2863091"/>
                    <a:pt x="4236918" y="3009575"/>
                  </a:cubicBezTo>
                  <a:lnTo>
                    <a:pt x="4249825" y="3042394"/>
                  </a:lnTo>
                  <a:lnTo>
                    <a:pt x="4363145" y="2995556"/>
                  </a:lnTo>
                  <a:cubicBezTo>
                    <a:pt x="4596992" y="2883411"/>
                    <a:pt x="4737575" y="2718046"/>
                    <a:pt x="4737575" y="2540150"/>
                  </a:cubicBezTo>
                  <a:cubicBezTo>
                    <a:pt x="4737575" y="2358548"/>
                    <a:pt x="4591074" y="2190004"/>
                    <a:pt x="4348409" y="2077805"/>
                  </a:cubicBezTo>
                  <a:lnTo>
                    <a:pt x="4264332" y="2043704"/>
                  </a:lnTo>
                  <a:lnTo>
                    <a:pt x="4236533" y="2113142"/>
                  </a:lnTo>
                  <a:cubicBezTo>
                    <a:pt x="4158712" y="2259156"/>
                    <a:pt x="3985401" y="2405317"/>
                    <a:pt x="3758940" y="2498315"/>
                  </a:cubicBezTo>
                  <a:cubicBezTo>
                    <a:pt x="3997112" y="2327740"/>
                    <a:pt x="4109185" y="2112804"/>
                    <a:pt x="4043438" y="1952702"/>
                  </a:cubicBezTo>
                  <a:cubicBezTo>
                    <a:pt x="3977691" y="1792600"/>
                    <a:pt x="3746905" y="1718462"/>
                    <a:pt x="3457594" y="1764503"/>
                  </a:cubicBezTo>
                  <a:cubicBezTo>
                    <a:pt x="3684054" y="1671505"/>
                    <a:pt x="3910068" y="1653679"/>
                    <a:pt x="4068048" y="1702860"/>
                  </a:cubicBezTo>
                  <a:lnTo>
                    <a:pt x="4097588" y="1715723"/>
                  </a:lnTo>
                  <a:lnTo>
                    <a:pt x="4101989" y="1707782"/>
                  </a:lnTo>
                  <a:cubicBezTo>
                    <a:pt x="4247741" y="1410779"/>
                    <a:pt x="4250994" y="1136646"/>
                    <a:pt x="4102962" y="988614"/>
                  </a:cubicBezTo>
                  <a:cubicBezTo>
                    <a:pt x="3976078" y="861730"/>
                    <a:pt x="3756548" y="845994"/>
                    <a:pt x="3509381" y="935872"/>
                  </a:cubicBezTo>
                  <a:lnTo>
                    <a:pt x="3402757" y="981477"/>
                  </a:lnTo>
                  <a:lnTo>
                    <a:pt x="3433933" y="1054277"/>
                  </a:lnTo>
                  <a:cubicBezTo>
                    <a:pt x="3482153" y="1212553"/>
                    <a:pt x="3462954" y="1438454"/>
                    <a:pt x="3368582" y="1664345"/>
                  </a:cubicBezTo>
                  <a:cubicBezTo>
                    <a:pt x="3416380" y="1375318"/>
                    <a:pt x="3343645" y="1144087"/>
                    <a:pt x="3183946" y="1077368"/>
                  </a:cubicBezTo>
                  <a:cubicBezTo>
                    <a:pt x="3024246" y="1010650"/>
                    <a:pt x="2808633" y="1121416"/>
                    <a:pt x="2636614" y="1358546"/>
                  </a:cubicBezTo>
                  <a:cubicBezTo>
                    <a:pt x="2730987" y="1132654"/>
                    <a:pt x="2878198" y="960234"/>
                    <a:pt x="3024682" y="883302"/>
                  </a:cubicBezTo>
                  <a:lnTo>
                    <a:pt x="3057002" y="870590"/>
                  </a:lnTo>
                  <a:lnTo>
                    <a:pt x="3048037" y="839327"/>
                  </a:lnTo>
                  <a:cubicBezTo>
                    <a:pt x="2941086" y="526252"/>
                    <a:pt x="2749545" y="330111"/>
                    <a:pt x="2540196" y="330111"/>
                  </a:cubicBezTo>
                  <a:cubicBezTo>
                    <a:pt x="2330848" y="330111"/>
                    <a:pt x="2139308" y="526252"/>
                    <a:pt x="2032356" y="839327"/>
                  </a:cubicBezTo>
                  <a:lnTo>
                    <a:pt x="2028471" y="852874"/>
                  </a:lnTo>
                  <a:lnTo>
                    <a:pt x="2030501" y="853113"/>
                  </a:lnTo>
                  <a:cubicBezTo>
                    <a:pt x="2203089" y="898631"/>
                    <a:pt x="2391241" y="1093849"/>
                    <a:pt x="2502839" y="1365602"/>
                  </a:cubicBezTo>
                  <a:cubicBezTo>
                    <a:pt x="2332264" y="1127430"/>
                    <a:pt x="2117328" y="1015357"/>
                    <a:pt x="1957226" y="1081104"/>
                  </a:cubicBezTo>
                  <a:cubicBezTo>
                    <a:pt x="1797124" y="1146851"/>
                    <a:pt x="1722986" y="1377636"/>
                    <a:pt x="1769027" y="1666948"/>
                  </a:cubicBezTo>
                  <a:cubicBezTo>
                    <a:pt x="1676028" y="1440487"/>
                    <a:pt x="1658203" y="1214474"/>
                    <a:pt x="1707384" y="1056494"/>
                  </a:cubicBezTo>
                  <a:lnTo>
                    <a:pt x="1728773" y="1007372"/>
                  </a:lnTo>
                  <a:lnTo>
                    <a:pt x="1696630" y="989555"/>
                  </a:lnTo>
                  <a:cubicBezTo>
                    <a:pt x="1399627" y="843803"/>
                    <a:pt x="1125495" y="840550"/>
                    <a:pt x="977463" y="988582"/>
                  </a:cubicBezTo>
                  <a:cubicBezTo>
                    <a:pt x="829431" y="1136614"/>
                    <a:pt x="832684" y="1410746"/>
                    <a:pt x="978435" y="1707750"/>
                  </a:cubicBezTo>
                  <a:lnTo>
                    <a:pt x="986245" y="1721840"/>
                  </a:lnTo>
                  <a:lnTo>
                    <a:pt x="1069368" y="1686244"/>
                  </a:lnTo>
                  <a:cubicBezTo>
                    <a:pt x="1227644" y="1638024"/>
                    <a:pt x="1453545" y="1657222"/>
                    <a:pt x="1679436" y="1751595"/>
                  </a:cubicBezTo>
                  <a:cubicBezTo>
                    <a:pt x="1390408" y="1703797"/>
                    <a:pt x="1159178" y="1776532"/>
                    <a:pt x="1092459" y="1936231"/>
                  </a:cubicBezTo>
                  <a:cubicBezTo>
                    <a:pt x="1025740" y="2095930"/>
                    <a:pt x="1136507" y="2311544"/>
                    <a:pt x="1373637" y="2483563"/>
                  </a:cubicBezTo>
                  <a:cubicBezTo>
                    <a:pt x="1147745" y="2389190"/>
                    <a:pt x="975325" y="2241979"/>
                    <a:pt x="898392" y="2095494"/>
                  </a:cubicBezTo>
                  <a:lnTo>
                    <a:pt x="870074" y="2023493"/>
                  </a:lnTo>
                  <a:lnTo>
                    <a:pt x="839327" y="2032310"/>
                  </a:lnTo>
                  <a:cubicBezTo>
                    <a:pt x="526252" y="2139261"/>
                    <a:pt x="330111" y="2330802"/>
                    <a:pt x="330111" y="2540151"/>
                  </a:cubicBezTo>
                  <a:close/>
                  <a:moveTo>
                    <a:pt x="0" y="2540151"/>
                  </a:moveTo>
                  <a:cubicBezTo>
                    <a:pt x="0" y="2275184"/>
                    <a:pt x="336074" y="2054115"/>
                    <a:pt x="782839" y="2002988"/>
                  </a:cubicBezTo>
                  <a:lnTo>
                    <a:pt x="862952" y="1998471"/>
                  </a:lnTo>
                  <a:lnTo>
                    <a:pt x="854596" y="1923490"/>
                  </a:lnTo>
                  <a:cubicBezTo>
                    <a:pt x="855832" y="1896023"/>
                    <a:pt x="861560" y="1869442"/>
                    <a:pt x="872115" y="1844176"/>
                  </a:cubicBezTo>
                  <a:cubicBezTo>
                    <a:pt x="882671" y="1818910"/>
                    <a:pt x="897555" y="1796155"/>
                    <a:pt x="916226" y="1775972"/>
                  </a:cubicBezTo>
                  <a:lnTo>
                    <a:pt x="961126" y="1740521"/>
                  </a:lnTo>
                  <a:lnTo>
                    <a:pt x="956406" y="1735420"/>
                  </a:lnTo>
                  <a:cubicBezTo>
                    <a:pt x="751987" y="1496289"/>
                    <a:pt x="639879" y="1232111"/>
                    <a:pt x="642908" y="1023637"/>
                  </a:cubicBezTo>
                  <a:cubicBezTo>
                    <a:pt x="644481" y="915339"/>
                    <a:pt x="677125" y="822073"/>
                    <a:pt x="744039" y="755159"/>
                  </a:cubicBezTo>
                  <a:cubicBezTo>
                    <a:pt x="931399" y="567799"/>
                    <a:pt x="1325358" y="649119"/>
                    <a:pt x="1677421" y="928878"/>
                  </a:cubicBezTo>
                  <a:lnTo>
                    <a:pt x="1739001" y="983884"/>
                  </a:lnTo>
                  <a:lnTo>
                    <a:pt x="1744868" y="970411"/>
                  </a:lnTo>
                  <a:cubicBezTo>
                    <a:pt x="1775130" y="919186"/>
                    <a:pt x="1815853" y="881008"/>
                    <a:pt x="1866512" y="860205"/>
                  </a:cubicBezTo>
                  <a:cubicBezTo>
                    <a:pt x="1891841" y="849803"/>
                    <a:pt x="1918456" y="844237"/>
                    <a:pt x="1945930" y="843168"/>
                  </a:cubicBezTo>
                  <a:lnTo>
                    <a:pt x="1999278" y="849441"/>
                  </a:lnTo>
                  <a:lnTo>
                    <a:pt x="2003033" y="782839"/>
                  </a:lnTo>
                  <a:cubicBezTo>
                    <a:pt x="2054160" y="336073"/>
                    <a:pt x="2275230" y="0"/>
                    <a:pt x="2540196" y="0"/>
                  </a:cubicBezTo>
                  <a:cubicBezTo>
                    <a:pt x="2805163" y="0"/>
                    <a:pt x="3026232" y="336073"/>
                    <a:pt x="3077360" y="782839"/>
                  </a:cubicBezTo>
                  <a:lnTo>
                    <a:pt x="3081758" y="860854"/>
                  </a:lnTo>
                  <a:lnTo>
                    <a:pt x="3112057" y="848937"/>
                  </a:lnTo>
                  <a:cubicBezTo>
                    <a:pt x="3169678" y="834114"/>
                    <a:pt x="3225468" y="835914"/>
                    <a:pt x="3276000" y="857025"/>
                  </a:cubicBezTo>
                  <a:cubicBezTo>
                    <a:pt x="3301266" y="867580"/>
                    <a:pt x="3324022" y="882464"/>
                    <a:pt x="3344204" y="901135"/>
                  </a:cubicBezTo>
                  <a:lnTo>
                    <a:pt x="3381382" y="948222"/>
                  </a:lnTo>
                  <a:lnTo>
                    <a:pt x="3403003" y="928910"/>
                  </a:lnTo>
                  <a:cubicBezTo>
                    <a:pt x="3755066" y="649151"/>
                    <a:pt x="4149026" y="567831"/>
                    <a:pt x="4336386" y="755191"/>
                  </a:cubicBezTo>
                  <a:cubicBezTo>
                    <a:pt x="4523745" y="942550"/>
                    <a:pt x="4442425" y="1336510"/>
                    <a:pt x="4162667" y="1688573"/>
                  </a:cubicBezTo>
                  <a:lnTo>
                    <a:pt x="4126982" y="1728522"/>
                  </a:lnTo>
                  <a:lnTo>
                    <a:pt x="4154131" y="1740344"/>
                  </a:lnTo>
                  <a:cubicBezTo>
                    <a:pt x="4205356" y="1770607"/>
                    <a:pt x="4243533" y="1811329"/>
                    <a:pt x="4264337" y="1861988"/>
                  </a:cubicBezTo>
                  <a:cubicBezTo>
                    <a:pt x="4274739" y="1887318"/>
                    <a:pt x="4280305" y="1913933"/>
                    <a:pt x="4281374" y="1941406"/>
                  </a:cubicBezTo>
                  <a:lnTo>
                    <a:pt x="4274286" y="2001676"/>
                  </a:lnTo>
                  <a:lnTo>
                    <a:pt x="4297553" y="2002988"/>
                  </a:lnTo>
                  <a:cubicBezTo>
                    <a:pt x="4744319" y="2054115"/>
                    <a:pt x="5080392" y="2275184"/>
                    <a:pt x="5080392" y="2540151"/>
                  </a:cubicBezTo>
                  <a:cubicBezTo>
                    <a:pt x="5080392" y="2805117"/>
                    <a:pt x="4744319" y="3026187"/>
                    <a:pt x="4297553" y="3077314"/>
                  </a:cubicBezTo>
                  <a:lnTo>
                    <a:pt x="4264297" y="3079189"/>
                  </a:lnTo>
                  <a:lnTo>
                    <a:pt x="4271283" y="3096951"/>
                  </a:lnTo>
                  <a:cubicBezTo>
                    <a:pt x="4286106" y="3154571"/>
                    <a:pt x="4284306" y="3210361"/>
                    <a:pt x="4263195" y="3260894"/>
                  </a:cubicBezTo>
                  <a:cubicBezTo>
                    <a:pt x="4242084" y="3311426"/>
                    <a:pt x="4203660" y="3351915"/>
                    <a:pt x="4152252" y="3381866"/>
                  </a:cubicBezTo>
                  <a:lnTo>
                    <a:pt x="4138946" y="3387564"/>
                  </a:lnTo>
                  <a:lnTo>
                    <a:pt x="4162699" y="3414155"/>
                  </a:lnTo>
                  <a:cubicBezTo>
                    <a:pt x="4442457" y="3766218"/>
                    <a:pt x="4523777" y="4160178"/>
                    <a:pt x="4336418" y="4347537"/>
                  </a:cubicBezTo>
                  <a:cubicBezTo>
                    <a:pt x="4149058" y="4534897"/>
                    <a:pt x="3755098" y="4453577"/>
                    <a:pt x="3403035" y="4173819"/>
                  </a:cubicBezTo>
                  <a:lnTo>
                    <a:pt x="3380787" y="4153945"/>
                  </a:lnTo>
                  <a:lnTo>
                    <a:pt x="3331067" y="4216135"/>
                  </a:lnTo>
                  <a:cubicBezTo>
                    <a:pt x="3310772" y="4234683"/>
                    <a:pt x="3287926" y="4249428"/>
                    <a:pt x="3262597" y="4259830"/>
                  </a:cubicBezTo>
                  <a:cubicBezTo>
                    <a:pt x="3211937" y="4280634"/>
                    <a:pt x="3156137" y="4282095"/>
                    <a:pt x="3098608" y="4266922"/>
                  </a:cubicBezTo>
                  <a:lnTo>
                    <a:pt x="3079518" y="4259279"/>
                  </a:lnTo>
                  <a:lnTo>
                    <a:pt x="3077360" y="4297553"/>
                  </a:lnTo>
                  <a:cubicBezTo>
                    <a:pt x="3026232" y="4744319"/>
                    <a:pt x="2805163" y="5080392"/>
                    <a:pt x="2540196" y="5080392"/>
                  </a:cubicBezTo>
                  <a:cubicBezTo>
                    <a:pt x="2275230" y="5080392"/>
                    <a:pt x="2054160" y="4744319"/>
                    <a:pt x="2003033" y="4297553"/>
                  </a:cubicBezTo>
                  <a:lnTo>
                    <a:pt x="2000842" y="4258687"/>
                  </a:lnTo>
                  <a:lnTo>
                    <a:pt x="1938598" y="4265624"/>
                  </a:lnTo>
                  <a:cubicBezTo>
                    <a:pt x="1911131" y="4264388"/>
                    <a:pt x="1884550" y="4258660"/>
                    <a:pt x="1859284" y="4248104"/>
                  </a:cubicBezTo>
                  <a:cubicBezTo>
                    <a:pt x="1808752" y="4226993"/>
                    <a:pt x="1768263" y="4188569"/>
                    <a:pt x="1738312" y="4137161"/>
                  </a:cubicBezTo>
                  <a:lnTo>
                    <a:pt x="1732820" y="4124336"/>
                  </a:lnTo>
                  <a:lnTo>
                    <a:pt x="1677389" y="4173851"/>
                  </a:lnTo>
                  <a:cubicBezTo>
                    <a:pt x="1325326" y="4453609"/>
                    <a:pt x="931367" y="4534929"/>
                    <a:pt x="744007" y="4347569"/>
                  </a:cubicBezTo>
                  <a:cubicBezTo>
                    <a:pt x="677093" y="4280655"/>
                    <a:pt x="644449" y="4187389"/>
                    <a:pt x="642876" y="4079091"/>
                  </a:cubicBezTo>
                  <a:cubicBezTo>
                    <a:pt x="639847" y="3870617"/>
                    <a:pt x="751955" y="3606439"/>
                    <a:pt x="956374" y="3367308"/>
                  </a:cubicBezTo>
                  <a:lnTo>
                    <a:pt x="957658" y="3365919"/>
                  </a:lnTo>
                  <a:lnTo>
                    <a:pt x="908406" y="3326544"/>
                  </a:lnTo>
                  <a:cubicBezTo>
                    <a:pt x="889858" y="3306248"/>
                    <a:pt x="875113" y="3283403"/>
                    <a:pt x="864711" y="3258073"/>
                  </a:cubicBezTo>
                  <a:cubicBezTo>
                    <a:pt x="843908" y="3207414"/>
                    <a:pt x="842447" y="3151614"/>
                    <a:pt x="857620" y="3094084"/>
                  </a:cubicBezTo>
                  <a:lnTo>
                    <a:pt x="862535" y="3081807"/>
                  </a:lnTo>
                  <a:lnTo>
                    <a:pt x="782839" y="3077314"/>
                  </a:lnTo>
                  <a:cubicBezTo>
                    <a:pt x="336074" y="3026187"/>
                    <a:pt x="0" y="2805117"/>
                    <a:pt x="0" y="254015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F216A30-6CCB-4868-8CA0-A4CBF81D555A}"/>
              </a:ext>
            </a:extLst>
          </p:cNvPr>
          <p:cNvGrpSpPr/>
          <p:nvPr/>
        </p:nvGrpSpPr>
        <p:grpSpPr>
          <a:xfrm>
            <a:off x="444368" y="856845"/>
            <a:ext cx="1547262" cy="1547258"/>
            <a:chOff x="439048" y="433307"/>
            <a:chExt cx="3156341" cy="3156334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1FBF4B1-A914-4243-B7EC-365D43AB3125}"/>
                </a:ext>
              </a:extLst>
            </p:cNvPr>
            <p:cNvSpPr/>
            <p:nvPr/>
          </p:nvSpPr>
          <p:spPr>
            <a:xfrm>
              <a:off x="495110" y="464525"/>
              <a:ext cx="3083434" cy="3083434"/>
            </a:xfrm>
            <a:custGeom>
              <a:avLst/>
              <a:gdLst>
                <a:gd name="connsiteX0" fmla="*/ 1534169 w 3083434"/>
                <a:gd name="connsiteY0" fmla="*/ 0 h 3083434"/>
                <a:gd name="connsiteX1" fmla="*/ 2034955 w 3083434"/>
                <a:gd name="connsiteY1" fmla="*/ 331943 h 3083434"/>
                <a:gd name="connsiteX2" fmla="*/ 2061919 w 3083434"/>
                <a:gd name="connsiteY2" fmla="*/ 418806 h 3083434"/>
                <a:gd name="connsiteX3" fmla="*/ 2069184 w 3083434"/>
                <a:gd name="connsiteY3" fmla="*/ 410002 h 3083434"/>
                <a:gd name="connsiteX4" fmla="*/ 2366298 w 3083434"/>
                <a:gd name="connsiteY4" fmla="*/ 286933 h 3083434"/>
                <a:gd name="connsiteX5" fmla="*/ 2786481 w 3083434"/>
                <a:gd name="connsiteY5" fmla="*/ 707116 h 3083434"/>
                <a:gd name="connsiteX6" fmla="*/ 2690532 w 3083434"/>
                <a:gd name="connsiteY6" fmla="*/ 974392 h 3083434"/>
                <a:gd name="connsiteX7" fmla="*/ 2654853 w 3083434"/>
                <a:gd name="connsiteY7" fmla="*/ 1010932 h 3083434"/>
                <a:gd name="connsiteX8" fmla="*/ 2751491 w 3083434"/>
                <a:gd name="connsiteY8" fmla="*/ 1040931 h 3083434"/>
                <a:gd name="connsiteX9" fmla="*/ 3083434 w 3083434"/>
                <a:gd name="connsiteY9" fmla="*/ 1541717 h 3083434"/>
                <a:gd name="connsiteX10" fmla="*/ 2649471 w 3083434"/>
                <a:gd name="connsiteY10" fmla="*/ 2074172 h 3083434"/>
                <a:gd name="connsiteX11" fmla="*/ 2615766 w 3083434"/>
                <a:gd name="connsiteY11" fmla="*/ 2077570 h 3083434"/>
                <a:gd name="connsiteX12" fmla="*/ 2663413 w 3083434"/>
                <a:gd name="connsiteY12" fmla="*/ 2116882 h 3083434"/>
                <a:gd name="connsiteX13" fmla="*/ 2786481 w 3083434"/>
                <a:gd name="connsiteY13" fmla="*/ 2413996 h 3083434"/>
                <a:gd name="connsiteX14" fmla="*/ 2366298 w 3083434"/>
                <a:gd name="connsiteY14" fmla="*/ 2834179 h 3083434"/>
                <a:gd name="connsiteX15" fmla="*/ 2069184 w 3083434"/>
                <a:gd name="connsiteY15" fmla="*/ 2711111 h 3083434"/>
                <a:gd name="connsiteX16" fmla="*/ 2053421 w 3083434"/>
                <a:gd name="connsiteY16" fmla="*/ 2692006 h 3083434"/>
                <a:gd name="connsiteX17" fmla="*/ 2034955 w 3083434"/>
                <a:gd name="connsiteY17" fmla="*/ 2751491 h 3083434"/>
                <a:gd name="connsiteX18" fmla="*/ 1534169 w 3083434"/>
                <a:gd name="connsiteY18" fmla="*/ 3083434 h 3083434"/>
                <a:gd name="connsiteX19" fmla="*/ 1033383 w 3083434"/>
                <a:gd name="connsiteY19" fmla="*/ 2751491 h 3083434"/>
                <a:gd name="connsiteX20" fmla="*/ 1005349 w 3083434"/>
                <a:gd name="connsiteY20" fmla="*/ 2661180 h 3083434"/>
                <a:gd name="connsiteX21" fmla="*/ 964152 w 3083434"/>
                <a:gd name="connsiteY21" fmla="*/ 2711111 h 3083434"/>
                <a:gd name="connsiteX22" fmla="*/ 667038 w 3083434"/>
                <a:gd name="connsiteY22" fmla="*/ 2834179 h 3083434"/>
                <a:gd name="connsiteX23" fmla="*/ 246855 w 3083434"/>
                <a:gd name="connsiteY23" fmla="*/ 2413996 h 3083434"/>
                <a:gd name="connsiteX24" fmla="*/ 369924 w 3083434"/>
                <a:gd name="connsiteY24" fmla="*/ 2116882 h 3083434"/>
                <a:gd name="connsiteX25" fmla="*/ 425044 w 3083434"/>
                <a:gd name="connsiteY25" fmla="*/ 2071404 h 3083434"/>
                <a:gd name="connsiteX26" fmla="*/ 331943 w 3083434"/>
                <a:gd name="connsiteY26" fmla="*/ 2042504 h 3083434"/>
                <a:gd name="connsiteX27" fmla="*/ 0 w 3083434"/>
                <a:gd name="connsiteY27" fmla="*/ 1541717 h 3083434"/>
                <a:gd name="connsiteX28" fmla="*/ 331943 w 3083434"/>
                <a:gd name="connsiteY28" fmla="*/ 1040931 h 3083434"/>
                <a:gd name="connsiteX29" fmla="*/ 391862 w 3083434"/>
                <a:gd name="connsiteY29" fmla="*/ 1022331 h 3083434"/>
                <a:gd name="connsiteX30" fmla="*/ 369924 w 3083434"/>
                <a:gd name="connsiteY30" fmla="*/ 1004230 h 3083434"/>
                <a:gd name="connsiteX31" fmla="*/ 246855 w 3083434"/>
                <a:gd name="connsiteY31" fmla="*/ 707116 h 3083434"/>
                <a:gd name="connsiteX32" fmla="*/ 667038 w 3083434"/>
                <a:gd name="connsiteY32" fmla="*/ 286933 h 3083434"/>
                <a:gd name="connsiteX33" fmla="*/ 964152 w 3083434"/>
                <a:gd name="connsiteY33" fmla="*/ 410002 h 3083434"/>
                <a:gd name="connsiteX34" fmla="*/ 999777 w 3083434"/>
                <a:gd name="connsiteY34" fmla="*/ 453179 h 3083434"/>
                <a:gd name="connsiteX35" fmla="*/ 1001714 w 3083434"/>
                <a:gd name="connsiteY35" fmla="*/ 433963 h 3083434"/>
                <a:gd name="connsiteX36" fmla="*/ 1534169 w 3083434"/>
                <a:gd name="connsiteY36" fmla="*/ 0 h 308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83434" h="3083434">
                  <a:moveTo>
                    <a:pt x="1534169" y="0"/>
                  </a:moveTo>
                  <a:cubicBezTo>
                    <a:pt x="1759293" y="0"/>
                    <a:pt x="1952448" y="136874"/>
                    <a:pt x="2034955" y="331943"/>
                  </a:cubicBezTo>
                  <a:lnTo>
                    <a:pt x="2061919" y="418806"/>
                  </a:lnTo>
                  <a:lnTo>
                    <a:pt x="2069184" y="410002"/>
                  </a:lnTo>
                  <a:cubicBezTo>
                    <a:pt x="2145222" y="333963"/>
                    <a:pt x="2250268" y="286933"/>
                    <a:pt x="2366298" y="286933"/>
                  </a:cubicBezTo>
                  <a:cubicBezTo>
                    <a:pt x="2598359" y="286933"/>
                    <a:pt x="2786481" y="475055"/>
                    <a:pt x="2786481" y="707116"/>
                  </a:cubicBezTo>
                  <a:cubicBezTo>
                    <a:pt x="2786481" y="808643"/>
                    <a:pt x="2750473" y="901759"/>
                    <a:pt x="2690532" y="974392"/>
                  </a:cubicBezTo>
                  <a:lnTo>
                    <a:pt x="2654853" y="1010932"/>
                  </a:lnTo>
                  <a:lnTo>
                    <a:pt x="2751491" y="1040931"/>
                  </a:lnTo>
                  <a:cubicBezTo>
                    <a:pt x="2946560" y="1123438"/>
                    <a:pt x="3083434" y="1316593"/>
                    <a:pt x="3083434" y="1541717"/>
                  </a:cubicBezTo>
                  <a:cubicBezTo>
                    <a:pt x="3083434" y="1804362"/>
                    <a:pt x="2897133" y="2023493"/>
                    <a:pt x="2649471" y="2074172"/>
                  </a:cubicBezTo>
                  <a:lnTo>
                    <a:pt x="2615766" y="2077570"/>
                  </a:lnTo>
                  <a:lnTo>
                    <a:pt x="2663413" y="2116882"/>
                  </a:lnTo>
                  <a:cubicBezTo>
                    <a:pt x="2739451" y="2192920"/>
                    <a:pt x="2786481" y="2297966"/>
                    <a:pt x="2786481" y="2413996"/>
                  </a:cubicBezTo>
                  <a:cubicBezTo>
                    <a:pt x="2786481" y="2646057"/>
                    <a:pt x="2598359" y="2834179"/>
                    <a:pt x="2366298" y="2834179"/>
                  </a:cubicBezTo>
                  <a:cubicBezTo>
                    <a:pt x="2250268" y="2834179"/>
                    <a:pt x="2145222" y="2787149"/>
                    <a:pt x="2069184" y="2711111"/>
                  </a:cubicBezTo>
                  <a:lnTo>
                    <a:pt x="2053421" y="2692006"/>
                  </a:lnTo>
                  <a:lnTo>
                    <a:pt x="2034955" y="2751491"/>
                  </a:lnTo>
                  <a:cubicBezTo>
                    <a:pt x="1952448" y="2946560"/>
                    <a:pt x="1759293" y="3083434"/>
                    <a:pt x="1534169" y="3083434"/>
                  </a:cubicBezTo>
                  <a:cubicBezTo>
                    <a:pt x="1309045" y="3083434"/>
                    <a:pt x="1115890" y="2946560"/>
                    <a:pt x="1033383" y="2751491"/>
                  </a:cubicBezTo>
                  <a:lnTo>
                    <a:pt x="1005349" y="2661180"/>
                  </a:lnTo>
                  <a:lnTo>
                    <a:pt x="964152" y="2711111"/>
                  </a:lnTo>
                  <a:cubicBezTo>
                    <a:pt x="888114" y="2787149"/>
                    <a:pt x="783068" y="2834179"/>
                    <a:pt x="667038" y="2834179"/>
                  </a:cubicBezTo>
                  <a:cubicBezTo>
                    <a:pt x="434977" y="2834179"/>
                    <a:pt x="246855" y="2646057"/>
                    <a:pt x="246855" y="2413996"/>
                  </a:cubicBezTo>
                  <a:cubicBezTo>
                    <a:pt x="246855" y="2297966"/>
                    <a:pt x="293885" y="2192920"/>
                    <a:pt x="369924" y="2116882"/>
                  </a:cubicBezTo>
                  <a:lnTo>
                    <a:pt x="425044" y="2071404"/>
                  </a:lnTo>
                  <a:lnTo>
                    <a:pt x="331943" y="2042504"/>
                  </a:lnTo>
                  <a:cubicBezTo>
                    <a:pt x="136874" y="1959996"/>
                    <a:pt x="0" y="1766841"/>
                    <a:pt x="0" y="1541717"/>
                  </a:cubicBezTo>
                  <a:cubicBezTo>
                    <a:pt x="0" y="1316593"/>
                    <a:pt x="136874" y="1123438"/>
                    <a:pt x="331943" y="1040931"/>
                  </a:cubicBezTo>
                  <a:lnTo>
                    <a:pt x="391862" y="1022331"/>
                  </a:lnTo>
                  <a:lnTo>
                    <a:pt x="369924" y="1004230"/>
                  </a:lnTo>
                  <a:cubicBezTo>
                    <a:pt x="293885" y="928192"/>
                    <a:pt x="246855" y="823146"/>
                    <a:pt x="246855" y="707116"/>
                  </a:cubicBezTo>
                  <a:cubicBezTo>
                    <a:pt x="246855" y="475055"/>
                    <a:pt x="434977" y="286933"/>
                    <a:pt x="667038" y="286933"/>
                  </a:cubicBezTo>
                  <a:cubicBezTo>
                    <a:pt x="783068" y="286933"/>
                    <a:pt x="888114" y="333963"/>
                    <a:pt x="964152" y="410002"/>
                  </a:cubicBezTo>
                  <a:lnTo>
                    <a:pt x="999777" y="453179"/>
                  </a:lnTo>
                  <a:lnTo>
                    <a:pt x="1001714" y="433963"/>
                  </a:lnTo>
                  <a:cubicBezTo>
                    <a:pt x="1052393" y="186301"/>
                    <a:pt x="1271525" y="0"/>
                    <a:pt x="153416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8DBBBEF-3B47-41E6-A5BB-B4C0F36FBA08}"/>
                </a:ext>
              </a:extLst>
            </p:cNvPr>
            <p:cNvSpPr/>
            <p:nvPr/>
          </p:nvSpPr>
          <p:spPr>
            <a:xfrm>
              <a:off x="439048" y="433307"/>
              <a:ext cx="3156341" cy="3156334"/>
            </a:xfrm>
            <a:custGeom>
              <a:avLst/>
              <a:gdLst>
                <a:gd name="connsiteX0" fmla="*/ 2130038 w 3156341"/>
                <a:gd name="connsiteY0" fmla="*/ 440708 h 3156334"/>
                <a:gd name="connsiteX1" fmla="*/ 2746141 w 3156341"/>
                <a:gd name="connsiteY1" fmla="*/ 435375 h 3156334"/>
                <a:gd name="connsiteX2" fmla="*/ 2797223 w 3156341"/>
                <a:gd name="connsiteY2" fmla="*/ 982653 h 3156334"/>
                <a:gd name="connsiteX3" fmla="*/ 2750178 w 3156341"/>
                <a:gd name="connsiteY3" fmla="*/ 1040046 h 3156334"/>
                <a:gd name="connsiteX4" fmla="*/ 2812466 w 3156341"/>
                <a:gd name="connsiteY4" fmla="*/ 1059381 h 3156334"/>
                <a:gd name="connsiteX5" fmla="*/ 3156341 w 3156341"/>
                <a:gd name="connsiteY5" fmla="*/ 1578167 h 3156334"/>
                <a:gd name="connsiteX6" fmla="*/ 2593308 w 3156341"/>
                <a:gd name="connsiteY6" fmla="*/ 2141199 h 3156334"/>
                <a:gd name="connsiteX7" fmla="*/ 3016517 w 3156341"/>
                <a:gd name="connsiteY7" fmla="*/ 1578167 h 3156334"/>
                <a:gd name="connsiteX8" fmla="*/ 2593308 w 3156341"/>
                <a:gd name="connsiteY8" fmla="*/ 1015135 h 3156334"/>
                <a:gd name="connsiteX9" fmla="*/ 2706779 w 3156341"/>
                <a:gd name="connsiteY9" fmla="*/ 1026574 h 3156334"/>
                <a:gd name="connsiteX10" fmla="*/ 2746530 w 3156341"/>
                <a:gd name="connsiteY10" fmla="*/ 1038913 h 3156334"/>
                <a:gd name="connsiteX11" fmla="*/ 2771949 w 3156341"/>
                <a:gd name="connsiteY11" fmla="*/ 983110 h 3156334"/>
                <a:gd name="connsiteX12" fmla="*/ 2668977 w 3156341"/>
                <a:gd name="connsiteY12" fmla="*/ 512538 h 3156334"/>
                <a:gd name="connsiteX13" fmla="*/ 2130038 w 3156341"/>
                <a:gd name="connsiteY13" fmla="*/ 440709 h 3156334"/>
                <a:gd name="connsiteX14" fmla="*/ 2130036 w 3156341"/>
                <a:gd name="connsiteY14" fmla="*/ 2733557 h 3156334"/>
                <a:gd name="connsiteX15" fmla="*/ 2668975 w 3156341"/>
                <a:gd name="connsiteY15" fmla="*/ 2661727 h 3156334"/>
                <a:gd name="connsiteX16" fmla="*/ 2740805 w 3156341"/>
                <a:gd name="connsiteY16" fmla="*/ 2122788 h 3156334"/>
                <a:gd name="connsiteX17" fmla="*/ 2740807 w 3156341"/>
                <a:gd name="connsiteY17" fmla="*/ 2122786 h 3156334"/>
                <a:gd name="connsiteX18" fmla="*/ 2746140 w 3156341"/>
                <a:gd name="connsiteY18" fmla="*/ 2738890 h 3156334"/>
                <a:gd name="connsiteX19" fmla="*/ 2130036 w 3156341"/>
                <a:gd name="connsiteY19" fmla="*/ 2733557 h 3156334"/>
                <a:gd name="connsiteX20" fmla="*/ 302047 w 3156341"/>
                <a:gd name="connsiteY20" fmla="*/ 2447585 h 3156334"/>
                <a:gd name="connsiteX21" fmla="*/ 432313 w 3156341"/>
                <a:gd name="connsiteY21" fmla="*/ 2138429 h 3156334"/>
                <a:gd name="connsiteX22" fmla="*/ 504143 w 3156341"/>
                <a:gd name="connsiteY22" fmla="*/ 2677368 h 3156334"/>
                <a:gd name="connsiteX23" fmla="*/ 974715 w 3156341"/>
                <a:gd name="connsiteY23" fmla="*/ 2780339 h 3156334"/>
                <a:gd name="connsiteX24" fmla="*/ 1040159 w 3156341"/>
                <a:gd name="connsiteY24" fmla="*/ 2750528 h 3156334"/>
                <a:gd name="connsiteX25" fmla="*/ 1026577 w 3156341"/>
                <a:gd name="connsiteY25" fmla="*/ 2706773 h 3156334"/>
                <a:gd name="connsiteX26" fmla="*/ 1015138 w 3156341"/>
                <a:gd name="connsiteY26" fmla="*/ 2593302 h 3156334"/>
                <a:gd name="connsiteX27" fmla="*/ 1578171 w 3156341"/>
                <a:gd name="connsiteY27" fmla="*/ 3016511 h 3156334"/>
                <a:gd name="connsiteX28" fmla="*/ 2141204 w 3156341"/>
                <a:gd name="connsiteY28" fmla="*/ 2593302 h 3156334"/>
                <a:gd name="connsiteX29" fmla="*/ 1578171 w 3156341"/>
                <a:gd name="connsiteY29" fmla="*/ 3156334 h 3156334"/>
                <a:gd name="connsiteX30" fmla="*/ 1059384 w 3156341"/>
                <a:gd name="connsiteY30" fmla="*/ 2812460 h 3156334"/>
                <a:gd name="connsiteX31" fmla="*/ 1040423 w 3156341"/>
                <a:gd name="connsiteY31" fmla="*/ 2751378 h 3156334"/>
                <a:gd name="connsiteX32" fmla="*/ 974257 w 3156341"/>
                <a:gd name="connsiteY32" fmla="*/ 2805614 h 3156334"/>
                <a:gd name="connsiteX33" fmla="*/ 426980 w 3156341"/>
                <a:gd name="connsiteY33" fmla="*/ 2754531 h 3156334"/>
                <a:gd name="connsiteX34" fmla="*/ 302047 w 3156341"/>
                <a:gd name="connsiteY34" fmla="*/ 2447585 h 3156334"/>
                <a:gd name="connsiteX35" fmla="*/ 0 w 3156341"/>
                <a:gd name="connsiteY35" fmla="*/ 1578167 h 3156334"/>
                <a:gd name="connsiteX36" fmla="*/ 343875 w 3156341"/>
                <a:gd name="connsiteY36" fmla="*/ 1059381 h 3156334"/>
                <a:gd name="connsiteX37" fmla="*/ 429761 w 3156341"/>
                <a:gd name="connsiteY37" fmla="*/ 1032721 h 3156334"/>
                <a:gd name="connsiteX38" fmla="*/ 375897 w 3156341"/>
                <a:gd name="connsiteY38" fmla="*/ 967010 h 3156334"/>
                <a:gd name="connsiteX39" fmla="*/ 426980 w 3156341"/>
                <a:gd name="connsiteY39" fmla="*/ 419731 h 3156334"/>
                <a:gd name="connsiteX40" fmla="*/ 974259 w 3156341"/>
                <a:gd name="connsiteY40" fmla="*/ 368648 h 3156334"/>
                <a:gd name="connsiteX41" fmla="*/ 1035987 w 3156341"/>
                <a:gd name="connsiteY41" fmla="*/ 419246 h 3156334"/>
                <a:gd name="connsiteX42" fmla="*/ 1059384 w 3156341"/>
                <a:gd name="connsiteY42" fmla="*/ 343875 h 3156334"/>
                <a:gd name="connsiteX43" fmla="*/ 1578171 w 3156341"/>
                <a:gd name="connsiteY43" fmla="*/ 0 h 3156334"/>
                <a:gd name="connsiteX44" fmla="*/ 2141204 w 3156341"/>
                <a:gd name="connsiteY44" fmla="*/ 563032 h 3156334"/>
                <a:gd name="connsiteX45" fmla="*/ 1578171 w 3156341"/>
                <a:gd name="connsiteY45" fmla="*/ 139823 h 3156334"/>
                <a:gd name="connsiteX46" fmla="*/ 1015138 w 3156341"/>
                <a:gd name="connsiteY46" fmla="*/ 563032 h 3156334"/>
                <a:gd name="connsiteX47" fmla="*/ 1026577 w 3156341"/>
                <a:gd name="connsiteY47" fmla="*/ 449562 h 3156334"/>
                <a:gd name="connsiteX48" fmla="*/ 1035284 w 3156341"/>
                <a:gd name="connsiteY48" fmla="*/ 421511 h 3156334"/>
                <a:gd name="connsiteX49" fmla="*/ 974717 w 3156341"/>
                <a:gd name="connsiteY49" fmla="*/ 393922 h 3156334"/>
                <a:gd name="connsiteX50" fmla="*/ 504145 w 3156341"/>
                <a:gd name="connsiteY50" fmla="*/ 496894 h 3156334"/>
                <a:gd name="connsiteX51" fmla="*/ 401172 w 3156341"/>
                <a:gd name="connsiteY51" fmla="*/ 967466 h 3156334"/>
                <a:gd name="connsiteX52" fmla="*/ 430756 w 3156341"/>
                <a:gd name="connsiteY52" fmla="*/ 1032412 h 3156334"/>
                <a:gd name="connsiteX53" fmla="*/ 449562 w 3156341"/>
                <a:gd name="connsiteY53" fmla="*/ 1026574 h 3156334"/>
                <a:gd name="connsiteX54" fmla="*/ 563033 w 3156341"/>
                <a:gd name="connsiteY54" fmla="*/ 1015135 h 3156334"/>
                <a:gd name="connsiteX55" fmla="*/ 139824 w 3156341"/>
                <a:gd name="connsiteY55" fmla="*/ 1578167 h 3156334"/>
                <a:gd name="connsiteX56" fmla="*/ 563033 w 3156341"/>
                <a:gd name="connsiteY56" fmla="*/ 2141199 h 3156334"/>
                <a:gd name="connsiteX57" fmla="*/ 0 w 3156341"/>
                <a:gd name="connsiteY57" fmla="*/ 1578167 h 3156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3156341" h="3156334">
                  <a:moveTo>
                    <a:pt x="2130038" y="440708"/>
                  </a:moveTo>
                  <a:cubicBezTo>
                    <a:pt x="2301643" y="269103"/>
                    <a:pt x="2577482" y="266715"/>
                    <a:pt x="2746141" y="435375"/>
                  </a:cubicBezTo>
                  <a:cubicBezTo>
                    <a:pt x="2893717" y="582951"/>
                    <a:pt x="2910336" y="812588"/>
                    <a:pt x="2797223" y="982653"/>
                  </a:cubicBezTo>
                  <a:lnTo>
                    <a:pt x="2750178" y="1040046"/>
                  </a:lnTo>
                  <a:lnTo>
                    <a:pt x="2812466" y="1059381"/>
                  </a:lnTo>
                  <a:cubicBezTo>
                    <a:pt x="3014547" y="1144854"/>
                    <a:pt x="3156341" y="1344952"/>
                    <a:pt x="3156341" y="1578167"/>
                  </a:cubicBezTo>
                  <a:cubicBezTo>
                    <a:pt x="3156341" y="1889121"/>
                    <a:pt x="2904263" y="2141199"/>
                    <a:pt x="2593308" y="2141199"/>
                  </a:cubicBezTo>
                  <a:cubicBezTo>
                    <a:pt x="2843988" y="2068661"/>
                    <a:pt x="3016517" y="1839130"/>
                    <a:pt x="3016517" y="1578167"/>
                  </a:cubicBezTo>
                  <a:cubicBezTo>
                    <a:pt x="3016517" y="1317204"/>
                    <a:pt x="2843987" y="1087673"/>
                    <a:pt x="2593308" y="1015135"/>
                  </a:cubicBezTo>
                  <a:cubicBezTo>
                    <a:pt x="2632177" y="1015135"/>
                    <a:pt x="2670127" y="1019074"/>
                    <a:pt x="2706779" y="1026574"/>
                  </a:cubicBezTo>
                  <a:lnTo>
                    <a:pt x="2746530" y="1038913"/>
                  </a:lnTo>
                  <a:lnTo>
                    <a:pt x="2771949" y="983110"/>
                  </a:lnTo>
                  <a:cubicBezTo>
                    <a:pt x="2830729" y="820086"/>
                    <a:pt x="2792828" y="636390"/>
                    <a:pt x="2668977" y="512538"/>
                  </a:cubicBezTo>
                  <a:cubicBezTo>
                    <a:pt x="2527432" y="370994"/>
                    <a:pt x="2307723" y="341711"/>
                    <a:pt x="2130038" y="440709"/>
                  </a:cubicBezTo>
                  <a:close/>
                  <a:moveTo>
                    <a:pt x="2130036" y="2733557"/>
                  </a:moveTo>
                  <a:cubicBezTo>
                    <a:pt x="2307722" y="2832554"/>
                    <a:pt x="2527431" y="2803271"/>
                    <a:pt x="2668975" y="2661727"/>
                  </a:cubicBezTo>
                  <a:cubicBezTo>
                    <a:pt x="2810521" y="2520182"/>
                    <a:pt x="2839803" y="2300473"/>
                    <a:pt x="2740805" y="2122788"/>
                  </a:cubicBezTo>
                  <a:lnTo>
                    <a:pt x="2740807" y="2122786"/>
                  </a:lnTo>
                  <a:cubicBezTo>
                    <a:pt x="2912412" y="2294391"/>
                    <a:pt x="2914800" y="2570230"/>
                    <a:pt x="2746140" y="2738890"/>
                  </a:cubicBezTo>
                  <a:cubicBezTo>
                    <a:pt x="2577480" y="2907550"/>
                    <a:pt x="2301641" y="2905162"/>
                    <a:pt x="2130036" y="2733557"/>
                  </a:cubicBezTo>
                  <a:close/>
                  <a:moveTo>
                    <a:pt x="302047" y="2447585"/>
                  </a:moveTo>
                  <a:cubicBezTo>
                    <a:pt x="303013" y="2336092"/>
                    <a:pt x="346511" y="2224231"/>
                    <a:pt x="432313" y="2138429"/>
                  </a:cubicBezTo>
                  <a:cubicBezTo>
                    <a:pt x="333316" y="2316114"/>
                    <a:pt x="362599" y="2535823"/>
                    <a:pt x="504143" y="2677368"/>
                  </a:cubicBezTo>
                  <a:cubicBezTo>
                    <a:pt x="627995" y="2801219"/>
                    <a:pt x="811691" y="2839120"/>
                    <a:pt x="974715" y="2780339"/>
                  </a:cubicBezTo>
                  <a:lnTo>
                    <a:pt x="1040159" y="2750528"/>
                  </a:lnTo>
                  <a:lnTo>
                    <a:pt x="1026577" y="2706773"/>
                  </a:lnTo>
                  <a:cubicBezTo>
                    <a:pt x="1019076" y="2670121"/>
                    <a:pt x="1015138" y="2632172"/>
                    <a:pt x="1015138" y="2593302"/>
                  </a:cubicBezTo>
                  <a:cubicBezTo>
                    <a:pt x="1087676" y="2843981"/>
                    <a:pt x="1317207" y="3016511"/>
                    <a:pt x="1578171" y="3016511"/>
                  </a:cubicBezTo>
                  <a:cubicBezTo>
                    <a:pt x="1839135" y="3016511"/>
                    <a:pt x="2068666" y="2843982"/>
                    <a:pt x="2141204" y="2593302"/>
                  </a:cubicBezTo>
                  <a:cubicBezTo>
                    <a:pt x="2141204" y="2904256"/>
                    <a:pt x="1889126" y="3156334"/>
                    <a:pt x="1578171" y="3156334"/>
                  </a:cubicBezTo>
                  <a:cubicBezTo>
                    <a:pt x="1344954" y="3156334"/>
                    <a:pt x="1144857" y="3014540"/>
                    <a:pt x="1059384" y="2812460"/>
                  </a:cubicBezTo>
                  <a:lnTo>
                    <a:pt x="1040423" y="2751378"/>
                  </a:lnTo>
                  <a:lnTo>
                    <a:pt x="974257" y="2805614"/>
                  </a:lnTo>
                  <a:cubicBezTo>
                    <a:pt x="804192" y="2918727"/>
                    <a:pt x="574556" y="2902108"/>
                    <a:pt x="426980" y="2754531"/>
                  </a:cubicBezTo>
                  <a:cubicBezTo>
                    <a:pt x="342650" y="2670202"/>
                    <a:pt x="301082" y="2559077"/>
                    <a:pt x="302047" y="2447585"/>
                  </a:cubicBezTo>
                  <a:close/>
                  <a:moveTo>
                    <a:pt x="0" y="1578167"/>
                  </a:moveTo>
                  <a:cubicBezTo>
                    <a:pt x="0" y="1344952"/>
                    <a:pt x="141794" y="1144854"/>
                    <a:pt x="343875" y="1059381"/>
                  </a:cubicBezTo>
                  <a:lnTo>
                    <a:pt x="429761" y="1032721"/>
                  </a:lnTo>
                  <a:lnTo>
                    <a:pt x="375897" y="967010"/>
                  </a:lnTo>
                  <a:cubicBezTo>
                    <a:pt x="262784" y="796945"/>
                    <a:pt x="279403" y="567308"/>
                    <a:pt x="426980" y="419731"/>
                  </a:cubicBezTo>
                  <a:cubicBezTo>
                    <a:pt x="574558" y="272154"/>
                    <a:pt x="804194" y="255535"/>
                    <a:pt x="974259" y="368648"/>
                  </a:cubicBezTo>
                  <a:lnTo>
                    <a:pt x="1035987" y="419246"/>
                  </a:lnTo>
                  <a:lnTo>
                    <a:pt x="1059384" y="343875"/>
                  </a:lnTo>
                  <a:cubicBezTo>
                    <a:pt x="1144857" y="141794"/>
                    <a:pt x="1344954" y="0"/>
                    <a:pt x="1578171" y="0"/>
                  </a:cubicBezTo>
                  <a:cubicBezTo>
                    <a:pt x="1889126" y="0"/>
                    <a:pt x="2141204" y="252078"/>
                    <a:pt x="2141204" y="563032"/>
                  </a:cubicBezTo>
                  <a:cubicBezTo>
                    <a:pt x="2068666" y="312353"/>
                    <a:pt x="1839135" y="139823"/>
                    <a:pt x="1578171" y="139823"/>
                  </a:cubicBezTo>
                  <a:cubicBezTo>
                    <a:pt x="1317207" y="139823"/>
                    <a:pt x="1087676" y="312352"/>
                    <a:pt x="1015138" y="563032"/>
                  </a:cubicBezTo>
                  <a:cubicBezTo>
                    <a:pt x="1015138" y="524163"/>
                    <a:pt x="1019076" y="486214"/>
                    <a:pt x="1026577" y="449562"/>
                  </a:cubicBezTo>
                  <a:lnTo>
                    <a:pt x="1035284" y="421511"/>
                  </a:lnTo>
                  <a:lnTo>
                    <a:pt x="974717" y="393922"/>
                  </a:lnTo>
                  <a:cubicBezTo>
                    <a:pt x="811693" y="335142"/>
                    <a:pt x="627996" y="373043"/>
                    <a:pt x="504145" y="496894"/>
                  </a:cubicBezTo>
                  <a:cubicBezTo>
                    <a:pt x="380293" y="620746"/>
                    <a:pt x="342392" y="804442"/>
                    <a:pt x="401172" y="967466"/>
                  </a:cubicBezTo>
                  <a:lnTo>
                    <a:pt x="430756" y="1032412"/>
                  </a:lnTo>
                  <a:lnTo>
                    <a:pt x="449562" y="1026574"/>
                  </a:lnTo>
                  <a:cubicBezTo>
                    <a:pt x="486215" y="1019074"/>
                    <a:pt x="524164" y="1015135"/>
                    <a:pt x="563033" y="1015135"/>
                  </a:cubicBezTo>
                  <a:cubicBezTo>
                    <a:pt x="312353" y="1087673"/>
                    <a:pt x="139824" y="1317204"/>
                    <a:pt x="139824" y="1578167"/>
                  </a:cubicBezTo>
                  <a:cubicBezTo>
                    <a:pt x="139824" y="1839130"/>
                    <a:pt x="312354" y="2068661"/>
                    <a:pt x="563033" y="2141199"/>
                  </a:cubicBezTo>
                  <a:cubicBezTo>
                    <a:pt x="252078" y="2141199"/>
                    <a:pt x="0" y="1889121"/>
                    <a:pt x="0" y="157816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94441D2-0488-4769-AE7D-C6B2DD3C6113}"/>
              </a:ext>
            </a:extLst>
          </p:cNvPr>
          <p:cNvGrpSpPr/>
          <p:nvPr/>
        </p:nvGrpSpPr>
        <p:grpSpPr>
          <a:xfrm>
            <a:off x="7939316" y="872293"/>
            <a:ext cx="1517104" cy="1517104"/>
            <a:chOff x="3905784" y="921819"/>
            <a:chExt cx="5217501" cy="521750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2EDD0A4-BF2F-4263-8EF6-CD5384752CB9}"/>
                </a:ext>
              </a:extLst>
            </p:cNvPr>
            <p:cNvSpPr/>
            <p:nvPr/>
          </p:nvSpPr>
          <p:spPr>
            <a:xfrm>
              <a:off x="3987800" y="1004031"/>
              <a:ext cx="5054600" cy="5054598"/>
            </a:xfrm>
            <a:custGeom>
              <a:avLst/>
              <a:gdLst>
                <a:gd name="connsiteX0" fmla="*/ 1187450 w 5054600"/>
                <a:gd name="connsiteY0" fmla="*/ 0 h 5054598"/>
                <a:gd name="connsiteX1" fmla="*/ 1851365 w 5054600"/>
                <a:gd name="connsiteY1" fmla="*/ 202798 h 5054598"/>
                <a:gd name="connsiteX2" fmla="*/ 1915823 w 5054600"/>
                <a:gd name="connsiteY2" fmla="*/ 250999 h 5054598"/>
                <a:gd name="connsiteX3" fmla="*/ 1967641 w 5054600"/>
                <a:gd name="connsiteY3" fmla="*/ 219519 h 5054598"/>
                <a:gd name="connsiteX4" fmla="*/ 2533650 w 5054600"/>
                <a:gd name="connsiteY4" fmla="*/ 76200 h 5054598"/>
                <a:gd name="connsiteX5" fmla="*/ 3099660 w 5054600"/>
                <a:gd name="connsiteY5" fmla="*/ 219519 h 5054598"/>
                <a:gd name="connsiteX6" fmla="*/ 3144470 w 5054600"/>
                <a:gd name="connsiteY6" fmla="*/ 246742 h 5054598"/>
                <a:gd name="connsiteX7" fmla="*/ 3203235 w 5054600"/>
                <a:gd name="connsiteY7" fmla="*/ 202798 h 5054598"/>
                <a:gd name="connsiteX8" fmla="*/ 3867150 w 5054600"/>
                <a:gd name="connsiteY8" fmla="*/ 0 h 5054598"/>
                <a:gd name="connsiteX9" fmla="*/ 5054600 w 5054600"/>
                <a:gd name="connsiteY9" fmla="*/ 1187449 h 5054598"/>
                <a:gd name="connsiteX10" fmla="*/ 4851802 w 5054600"/>
                <a:gd name="connsiteY10" fmla="*/ 1851363 h 5054598"/>
                <a:gd name="connsiteX11" fmla="*/ 4831630 w 5054600"/>
                <a:gd name="connsiteY11" fmla="*/ 1878340 h 5054598"/>
                <a:gd name="connsiteX12" fmla="*/ 4885881 w 5054600"/>
                <a:gd name="connsiteY12" fmla="*/ 1967640 h 5054598"/>
                <a:gd name="connsiteX13" fmla="*/ 5029200 w 5054600"/>
                <a:gd name="connsiteY13" fmla="*/ 2533649 h 5054598"/>
                <a:gd name="connsiteX14" fmla="*/ 4885881 w 5054600"/>
                <a:gd name="connsiteY14" fmla="*/ 3099658 h 5054598"/>
                <a:gd name="connsiteX15" fmla="*/ 4835887 w 5054600"/>
                <a:gd name="connsiteY15" fmla="*/ 3181951 h 5054598"/>
                <a:gd name="connsiteX16" fmla="*/ 4851802 w 5054600"/>
                <a:gd name="connsiteY16" fmla="*/ 3203235 h 5054598"/>
                <a:gd name="connsiteX17" fmla="*/ 5054600 w 5054600"/>
                <a:gd name="connsiteY17" fmla="*/ 3867149 h 5054598"/>
                <a:gd name="connsiteX18" fmla="*/ 3867150 w 5054600"/>
                <a:gd name="connsiteY18" fmla="*/ 5054598 h 5054598"/>
                <a:gd name="connsiteX19" fmla="*/ 3203235 w 5054600"/>
                <a:gd name="connsiteY19" fmla="*/ 4851801 h 5054598"/>
                <a:gd name="connsiteX20" fmla="*/ 3181952 w 5054600"/>
                <a:gd name="connsiteY20" fmla="*/ 4835885 h 5054598"/>
                <a:gd name="connsiteX21" fmla="*/ 3099660 w 5054600"/>
                <a:gd name="connsiteY21" fmla="*/ 4885880 h 5054598"/>
                <a:gd name="connsiteX22" fmla="*/ 2533650 w 5054600"/>
                <a:gd name="connsiteY22" fmla="*/ 5029198 h 5054598"/>
                <a:gd name="connsiteX23" fmla="*/ 1967641 w 5054600"/>
                <a:gd name="connsiteY23" fmla="*/ 4885880 h 5054598"/>
                <a:gd name="connsiteX24" fmla="*/ 1878341 w 5054600"/>
                <a:gd name="connsiteY24" fmla="*/ 4831629 h 5054598"/>
                <a:gd name="connsiteX25" fmla="*/ 1851365 w 5054600"/>
                <a:gd name="connsiteY25" fmla="*/ 4851801 h 5054598"/>
                <a:gd name="connsiteX26" fmla="*/ 1187450 w 5054600"/>
                <a:gd name="connsiteY26" fmla="*/ 5054598 h 5054598"/>
                <a:gd name="connsiteX27" fmla="*/ 0 w 5054600"/>
                <a:gd name="connsiteY27" fmla="*/ 3867149 h 5054598"/>
                <a:gd name="connsiteX28" fmla="*/ 202798 w 5054600"/>
                <a:gd name="connsiteY28" fmla="*/ 3203235 h 5054598"/>
                <a:gd name="connsiteX29" fmla="*/ 260757 w 5054600"/>
                <a:gd name="connsiteY29" fmla="*/ 3125728 h 5054598"/>
                <a:gd name="connsiteX30" fmla="*/ 244919 w 5054600"/>
                <a:gd name="connsiteY30" fmla="*/ 3099658 h 5054598"/>
                <a:gd name="connsiteX31" fmla="*/ 101600 w 5054600"/>
                <a:gd name="connsiteY31" fmla="*/ 2533649 h 5054598"/>
                <a:gd name="connsiteX32" fmla="*/ 194916 w 5054600"/>
                <a:gd name="connsiteY32" fmla="*/ 2071440 h 5054598"/>
                <a:gd name="connsiteX33" fmla="*/ 267445 w 5054600"/>
                <a:gd name="connsiteY33" fmla="*/ 1937815 h 5054598"/>
                <a:gd name="connsiteX34" fmla="*/ 202798 w 5054600"/>
                <a:gd name="connsiteY34" fmla="*/ 1851363 h 5054598"/>
                <a:gd name="connsiteX35" fmla="*/ 0 w 5054600"/>
                <a:gd name="connsiteY35" fmla="*/ 1187449 h 5054598"/>
                <a:gd name="connsiteX36" fmla="*/ 1187450 w 5054600"/>
                <a:gd name="connsiteY36" fmla="*/ 0 h 505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054600" h="5054598">
                  <a:moveTo>
                    <a:pt x="1187450" y="0"/>
                  </a:moveTo>
                  <a:cubicBezTo>
                    <a:pt x="1433379" y="0"/>
                    <a:pt x="1661847" y="74762"/>
                    <a:pt x="1851365" y="202798"/>
                  </a:cubicBezTo>
                  <a:lnTo>
                    <a:pt x="1915823" y="250999"/>
                  </a:lnTo>
                  <a:lnTo>
                    <a:pt x="1967641" y="219519"/>
                  </a:lnTo>
                  <a:cubicBezTo>
                    <a:pt x="2135895" y="128118"/>
                    <a:pt x="2328709" y="76200"/>
                    <a:pt x="2533650" y="76200"/>
                  </a:cubicBezTo>
                  <a:cubicBezTo>
                    <a:pt x="2738591" y="76200"/>
                    <a:pt x="2931406" y="128118"/>
                    <a:pt x="3099660" y="219519"/>
                  </a:cubicBezTo>
                  <a:lnTo>
                    <a:pt x="3144470" y="246742"/>
                  </a:lnTo>
                  <a:lnTo>
                    <a:pt x="3203235" y="202798"/>
                  </a:lnTo>
                  <a:cubicBezTo>
                    <a:pt x="3392754" y="74762"/>
                    <a:pt x="3621221" y="0"/>
                    <a:pt x="3867150" y="0"/>
                  </a:cubicBezTo>
                  <a:cubicBezTo>
                    <a:pt x="4522961" y="0"/>
                    <a:pt x="5054600" y="531639"/>
                    <a:pt x="5054600" y="1187449"/>
                  </a:cubicBezTo>
                  <a:cubicBezTo>
                    <a:pt x="5054600" y="1433378"/>
                    <a:pt x="4979838" y="1661845"/>
                    <a:pt x="4851802" y="1851363"/>
                  </a:cubicBezTo>
                  <a:lnTo>
                    <a:pt x="4831630" y="1878340"/>
                  </a:lnTo>
                  <a:lnTo>
                    <a:pt x="4885881" y="1967640"/>
                  </a:lnTo>
                  <a:cubicBezTo>
                    <a:pt x="4977282" y="2135894"/>
                    <a:pt x="5029200" y="2328709"/>
                    <a:pt x="5029200" y="2533649"/>
                  </a:cubicBezTo>
                  <a:cubicBezTo>
                    <a:pt x="5029200" y="2738590"/>
                    <a:pt x="4977282" y="2931404"/>
                    <a:pt x="4885881" y="3099658"/>
                  </a:cubicBezTo>
                  <a:lnTo>
                    <a:pt x="4835887" y="3181951"/>
                  </a:lnTo>
                  <a:lnTo>
                    <a:pt x="4851802" y="3203235"/>
                  </a:lnTo>
                  <a:cubicBezTo>
                    <a:pt x="4979838" y="3392753"/>
                    <a:pt x="5054600" y="3621221"/>
                    <a:pt x="5054600" y="3867149"/>
                  </a:cubicBezTo>
                  <a:cubicBezTo>
                    <a:pt x="5054600" y="4522959"/>
                    <a:pt x="4522961" y="5054598"/>
                    <a:pt x="3867150" y="5054598"/>
                  </a:cubicBezTo>
                  <a:cubicBezTo>
                    <a:pt x="3621221" y="5054598"/>
                    <a:pt x="3392754" y="4979837"/>
                    <a:pt x="3203235" y="4851801"/>
                  </a:cubicBezTo>
                  <a:lnTo>
                    <a:pt x="3181952" y="4835885"/>
                  </a:lnTo>
                  <a:lnTo>
                    <a:pt x="3099660" y="4885880"/>
                  </a:lnTo>
                  <a:cubicBezTo>
                    <a:pt x="2931406" y="4977280"/>
                    <a:pt x="2738591" y="5029198"/>
                    <a:pt x="2533650" y="5029198"/>
                  </a:cubicBezTo>
                  <a:cubicBezTo>
                    <a:pt x="2328709" y="5029198"/>
                    <a:pt x="2135895" y="4977280"/>
                    <a:pt x="1967641" y="4885880"/>
                  </a:cubicBezTo>
                  <a:lnTo>
                    <a:pt x="1878341" y="4831629"/>
                  </a:lnTo>
                  <a:lnTo>
                    <a:pt x="1851365" y="4851801"/>
                  </a:lnTo>
                  <a:cubicBezTo>
                    <a:pt x="1661847" y="4979837"/>
                    <a:pt x="1433379" y="5054598"/>
                    <a:pt x="1187450" y="5054598"/>
                  </a:cubicBezTo>
                  <a:cubicBezTo>
                    <a:pt x="531639" y="5054598"/>
                    <a:pt x="0" y="4522959"/>
                    <a:pt x="0" y="3867149"/>
                  </a:cubicBezTo>
                  <a:cubicBezTo>
                    <a:pt x="0" y="3621220"/>
                    <a:pt x="74762" y="3392753"/>
                    <a:pt x="202798" y="3203235"/>
                  </a:cubicBezTo>
                  <a:lnTo>
                    <a:pt x="260757" y="3125728"/>
                  </a:lnTo>
                  <a:lnTo>
                    <a:pt x="244919" y="3099658"/>
                  </a:lnTo>
                  <a:cubicBezTo>
                    <a:pt x="153518" y="2931404"/>
                    <a:pt x="101600" y="2738590"/>
                    <a:pt x="101600" y="2533649"/>
                  </a:cubicBezTo>
                  <a:cubicBezTo>
                    <a:pt x="101600" y="2369697"/>
                    <a:pt x="134828" y="2213505"/>
                    <a:pt x="194916" y="2071440"/>
                  </a:cubicBezTo>
                  <a:lnTo>
                    <a:pt x="267445" y="1937815"/>
                  </a:lnTo>
                  <a:lnTo>
                    <a:pt x="202798" y="1851363"/>
                  </a:lnTo>
                  <a:cubicBezTo>
                    <a:pt x="74762" y="1661845"/>
                    <a:pt x="0" y="1433378"/>
                    <a:pt x="0" y="1187449"/>
                  </a:cubicBezTo>
                  <a:cubicBezTo>
                    <a:pt x="0" y="531639"/>
                    <a:pt x="531639" y="0"/>
                    <a:pt x="11874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1E7CE1EE-B975-440F-99EF-24B0C67A2178}"/>
                </a:ext>
              </a:extLst>
            </p:cNvPr>
            <p:cNvSpPr/>
            <p:nvPr/>
          </p:nvSpPr>
          <p:spPr>
            <a:xfrm>
              <a:off x="3905784" y="921819"/>
              <a:ext cx="5217501" cy="5217502"/>
            </a:xfrm>
            <a:custGeom>
              <a:avLst/>
              <a:gdLst>
                <a:gd name="connsiteX0" fmla="*/ 3238272 w 5217501"/>
                <a:gd name="connsiteY0" fmla="*/ 293215 h 5217502"/>
                <a:gd name="connsiteX1" fmla="*/ 3266808 w 5217501"/>
                <a:gd name="connsiteY1" fmla="*/ 314817 h 5217502"/>
                <a:gd name="connsiteX2" fmla="*/ 3582957 w 5217501"/>
                <a:gd name="connsiteY2" fmla="*/ 940305 h 5217502"/>
                <a:gd name="connsiteX3" fmla="*/ 3586667 w 5217501"/>
                <a:gd name="connsiteY3" fmla="*/ 1013778 h 5217502"/>
                <a:gd name="connsiteX4" fmla="*/ 3604740 w 5217501"/>
                <a:gd name="connsiteY4" fmla="*/ 1015510 h 5217502"/>
                <a:gd name="connsiteX5" fmla="*/ 3995827 w 5217501"/>
                <a:gd name="connsiteY5" fmla="*/ 1223580 h 5217502"/>
                <a:gd name="connsiteX6" fmla="*/ 4203896 w 5217501"/>
                <a:gd name="connsiteY6" fmla="*/ 1614667 h 5217502"/>
                <a:gd name="connsiteX7" fmla="*/ 4204323 w 5217501"/>
                <a:gd name="connsiteY7" fmla="*/ 1619125 h 5217502"/>
                <a:gd name="connsiteX8" fmla="*/ 4267599 w 5217501"/>
                <a:gd name="connsiteY8" fmla="*/ 1622320 h 5217502"/>
                <a:gd name="connsiteX9" fmla="*/ 4893087 w 5217501"/>
                <a:gd name="connsiteY9" fmla="*/ 1938469 h 5217502"/>
                <a:gd name="connsiteX10" fmla="*/ 4924153 w 5217501"/>
                <a:gd name="connsiteY10" fmla="*/ 1979508 h 5217502"/>
                <a:gd name="connsiteX11" fmla="*/ 4961039 w 5217501"/>
                <a:gd name="connsiteY11" fmla="*/ 1904136 h 5217502"/>
                <a:gd name="connsiteX12" fmla="*/ 4698475 w 5217501"/>
                <a:gd name="connsiteY12" fmla="*/ 519029 h 5217502"/>
                <a:gd name="connsiteX13" fmla="*/ 3313366 w 5217501"/>
                <a:gd name="connsiteY13" fmla="*/ 256465 h 5217502"/>
                <a:gd name="connsiteX14" fmla="*/ 3225646 w 5217501"/>
                <a:gd name="connsiteY14" fmla="*/ 4916974 h 5217502"/>
                <a:gd name="connsiteX15" fmla="*/ 3315690 w 5217501"/>
                <a:gd name="connsiteY15" fmla="*/ 4961040 h 5217502"/>
                <a:gd name="connsiteX16" fmla="*/ 4700798 w 5217501"/>
                <a:gd name="connsiteY16" fmla="*/ 4698476 h 5217502"/>
                <a:gd name="connsiteX17" fmla="*/ 4963361 w 5217501"/>
                <a:gd name="connsiteY17" fmla="*/ 3313367 h 5217502"/>
                <a:gd name="connsiteX18" fmla="*/ 4922406 w 5217501"/>
                <a:gd name="connsiteY18" fmla="*/ 3229680 h 5217502"/>
                <a:gd name="connsiteX19" fmla="*/ 4893087 w 5217501"/>
                <a:gd name="connsiteY19" fmla="*/ 3268410 h 5217502"/>
                <a:gd name="connsiteX20" fmla="*/ 4267599 w 5217501"/>
                <a:gd name="connsiteY20" fmla="*/ 3584559 h 5217502"/>
                <a:gd name="connsiteX21" fmla="*/ 4207242 w 5217501"/>
                <a:gd name="connsiteY21" fmla="*/ 3587607 h 5217502"/>
                <a:gd name="connsiteX22" fmla="*/ 4205332 w 5217501"/>
                <a:gd name="connsiteY22" fmla="*/ 3607534 h 5217502"/>
                <a:gd name="connsiteX23" fmla="*/ 3997262 w 5217501"/>
                <a:gd name="connsiteY23" fmla="*/ 3998621 h 5217502"/>
                <a:gd name="connsiteX24" fmla="*/ 3606176 w 5217501"/>
                <a:gd name="connsiteY24" fmla="*/ 4206690 h 5217502"/>
                <a:gd name="connsiteX25" fmla="*/ 3585565 w 5217501"/>
                <a:gd name="connsiteY25" fmla="*/ 4208666 h 5217502"/>
                <a:gd name="connsiteX26" fmla="*/ 3582957 w 5217501"/>
                <a:gd name="connsiteY26" fmla="*/ 4260325 h 5217502"/>
                <a:gd name="connsiteX27" fmla="*/ 3266808 w 5217501"/>
                <a:gd name="connsiteY27" fmla="*/ 4885813 h 5217502"/>
                <a:gd name="connsiteX28" fmla="*/ 245107 w 5217501"/>
                <a:gd name="connsiteY28" fmla="*/ 2597688 h 5217502"/>
                <a:gd name="connsiteX29" fmla="*/ 879286 w 5217501"/>
                <a:gd name="connsiteY29" fmla="*/ 3528537 h 5217502"/>
                <a:gd name="connsiteX30" fmla="*/ 1007179 w 5217501"/>
                <a:gd name="connsiteY30" fmla="*/ 3566161 h 5217502"/>
                <a:gd name="connsiteX31" fmla="*/ 997411 w 5217501"/>
                <a:gd name="connsiteY31" fmla="*/ 3464244 h 5217502"/>
                <a:gd name="connsiteX32" fmla="*/ 1219352 w 5217501"/>
                <a:gd name="connsiteY32" fmla="*/ 2928431 h 5217502"/>
                <a:gd name="connsiteX33" fmla="*/ 1316473 w 5217501"/>
                <a:gd name="connsiteY33" fmla="*/ 3902936 h 5217502"/>
                <a:gd name="connsiteX34" fmla="*/ 2290978 w 5217501"/>
                <a:gd name="connsiteY34" fmla="*/ 4000057 h 5217502"/>
                <a:gd name="connsiteX35" fmla="*/ 1755165 w 5217501"/>
                <a:gd name="connsiteY35" fmla="*/ 4221998 h 5217502"/>
                <a:gd name="connsiteX36" fmla="*/ 1642188 w 5217501"/>
                <a:gd name="connsiteY36" fmla="*/ 4211170 h 5217502"/>
                <a:gd name="connsiteX37" fmla="*/ 1676740 w 5217501"/>
                <a:gd name="connsiteY37" fmla="*/ 4328619 h 5217502"/>
                <a:gd name="connsiteX38" fmla="*/ 2607589 w 5217501"/>
                <a:gd name="connsiteY38" fmla="*/ 4962798 h 5217502"/>
                <a:gd name="connsiteX39" fmla="*/ 3538438 w 5217501"/>
                <a:gd name="connsiteY39" fmla="*/ 4328619 h 5217502"/>
                <a:gd name="connsiteX40" fmla="*/ 3573383 w 5217501"/>
                <a:gd name="connsiteY40" fmla="*/ 4209834 h 5217502"/>
                <a:gd name="connsiteX41" fmla="*/ 3461449 w 5217501"/>
                <a:gd name="connsiteY41" fmla="*/ 4220562 h 5217502"/>
                <a:gd name="connsiteX42" fmla="*/ 2925637 w 5217501"/>
                <a:gd name="connsiteY42" fmla="*/ 3998621 h 5217502"/>
                <a:gd name="connsiteX43" fmla="*/ 3900141 w 5217501"/>
                <a:gd name="connsiteY43" fmla="*/ 3901500 h 5217502"/>
                <a:gd name="connsiteX44" fmla="*/ 3997262 w 5217501"/>
                <a:gd name="connsiteY44" fmla="*/ 2926995 h 5217502"/>
                <a:gd name="connsiteX45" fmla="*/ 4219203 w 5217501"/>
                <a:gd name="connsiteY45" fmla="*/ 3462808 h 5217502"/>
                <a:gd name="connsiteX46" fmla="*/ 4209335 w 5217501"/>
                <a:gd name="connsiteY46" fmla="*/ 3565768 h 5217502"/>
                <a:gd name="connsiteX47" fmla="*/ 4335894 w 5217501"/>
                <a:gd name="connsiteY47" fmla="*/ 3528537 h 5217502"/>
                <a:gd name="connsiteX48" fmla="*/ 4489746 w 5217501"/>
                <a:gd name="connsiteY48" fmla="*/ 3452245 h 5217502"/>
                <a:gd name="connsiteX49" fmla="*/ 4625882 w 5217501"/>
                <a:gd name="connsiteY49" fmla="*/ 3352634 h 5217502"/>
                <a:gd name="connsiteX50" fmla="*/ 4628464 w 5217501"/>
                <a:gd name="connsiteY50" fmla="*/ 3350160 h 5217502"/>
                <a:gd name="connsiteX51" fmla="*/ 4738929 w 5217501"/>
                <a:gd name="connsiteY51" fmla="*/ 3236267 h 5217502"/>
                <a:gd name="connsiteX52" fmla="*/ 4753884 w 5217501"/>
                <a:gd name="connsiteY52" fmla="*/ 3216565 h 5217502"/>
                <a:gd name="connsiteX53" fmla="*/ 4831247 w 5217501"/>
                <a:gd name="connsiteY53" fmla="*/ 3103971 h 5217502"/>
                <a:gd name="connsiteX54" fmla="*/ 4850346 w 5217501"/>
                <a:gd name="connsiteY54" fmla="*/ 3068278 h 5217502"/>
                <a:gd name="connsiteX55" fmla="*/ 4901062 w 5217501"/>
                <a:gd name="connsiteY55" fmla="*/ 2958571 h 5217502"/>
                <a:gd name="connsiteX56" fmla="*/ 4918546 w 5217501"/>
                <a:gd name="connsiteY56" fmla="*/ 2907804 h 5217502"/>
                <a:gd name="connsiteX57" fmla="*/ 4946677 w 5217501"/>
                <a:gd name="connsiteY57" fmla="*/ 2802766 h 5217502"/>
                <a:gd name="connsiteX58" fmla="*/ 4964652 w 5217501"/>
                <a:gd name="connsiteY58" fmla="*/ 2697747 h 5217502"/>
                <a:gd name="connsiteX59" fmla="*/ 4966187 w 5217501"/>
                <a:gd name="connsiteY59" fmla="*/ 2686150 h 5217502"/>
                <a:gd name="connsiteX60" fmla="*/ 4969820 w 5217501"/>
                <a:gd name="connsiteY60" fmla="*/ 2603440 h 5217502"/>
                <a:gd name="connsiteX61" fmla="*/ 4966187 w 5217501"/>
                <a:gd name="connsiteY61" fmla="*/ 2520729 h 5217502"/>
                <a:gd name="connsiteX62" fmla="*/ 4939976 w 5217501"/>
                <a:gd name="connsiteY62" fmla="*/ 2367592 h 5217502"/>
                <a:gd name="connsiteX63" fmla="*/ 4935566 w 5217501"/>
                <a:gd name="connsiteY63" fmla="*/ 2351124 h 5217502"/>
                <a:gd name="connsiteX64" fmla="*/ 4886635 w 5217501"/>
                <a:gd name="connsiteY64" fmla="*/ 2209043 h 5217502"/>
                <a:gd name="connsiteX65" fmla="*/ 4287283 w 5217501"/>
                <a:gd name="connsiteY65" fmla="*/ 1660703 h 5217502"/>
                <a:gd name="connsiteX66" fmla="*/ 4206240 w 5217501"/>
                <a:gd name="connsiteY66" fmla="*/ 1639118 h 5217502"/>
                <a:gd name="connsiteX67" fmla="*/ 4217767 w 5217501"/>
                <a:gd name="connsiteY67" fmla="*/ 1759394 h 5217502"/>
                <a:gd name="connsiteX68" fmla="*/ 3995826 w 5217501"/>
                <a:gd name="connsiteY68" fmla="*/ 2295207 h 5217502"/>
                <a:gd name="connsiteX69" fmla="*/ 3898706 w 5217501"/>
                <a:gd name="connsiteY69" fmla="*/ 1320701 h 5217502"/>
                <a:gd name="connsiteX70" fmla="*/ 2924201 w 5217501"/>
                <a:gd name="connsiteY70" fmla="*/ 1223580 h 5217502"/>
                <a:gd name="connsiteX71" fmla="*/ 3460014 w 5217501"/>
                <a:gd name="connsiteY71" fmla="*/ 1001639 h 5217502"/>
                <a:gd name="connsiteX72" fmla="*/ 3579955 w 5217501"/>
                <a:gd name="connsiteY72" fmla="*/ 1013135 h 5217502"/>
                <a:gd name="connsiteX73" fmla="*/ 3538438 w 5217501"/>
                <a:gd name="connsiteY73" fmla="*/ 872011 h 5217502"/>
                <a:gd name="connsiteX74" fmla="*/ 2607589 w 5217501"/>
                <a:gd name="connsiteY74" fmla="*/ 237832 h 5217502"/>
                <a:gd name="connsiteX75" fmla="*/ 1676740 w 5217501"/>
                <a:gd name="connsiteY75" fmla="*/ 872011 h 5217502"/>
                <a:gd name="connsiteX76" fmla="*/ 1635617 w 5217501"/>
                <a:gd name="connsiteY76" fmla="*/ 1011799 h 5217502"/>
                <a:gd name="connsiteX77" fmla="*/ 1756601 w 5217501"/>
                <a:gd name="connsiteY77" fmla="*/ 1000203 h 5217502"/>
                <a:gd name="connsiteX78" fmla="*/ 2292414 w 5217501"/>
                <a:gd name="connsiteY78" fmla="*/ 1222144 h 5217502"/>
                <a:gd name="connsiteX79" fmla="*/ 1317909 w 5217501"/>
                <a:gd name="connsiteY79" fmla="*/ 1319265 h 5217502"/>
                <a:gd name="connsiteX80" fmla="*/ 1220788 w 5217501"/>
                <a:gd name="connsiteY80" fmla="*/ 2293771 h 5217502"/>
                <a:gd name="connsiteX81" fmla="*/ 998847 w 5217501"/>
                <a:gd name="connsiteY81" fmla="*/ 1757958 h 5217502"/>
                <a:gd name="connsiteX82" fmla="*/ 1011303 w 5217501"/>
                <a:gd name="connsiteY82" fmla="*/ 1628002 h 5217502"/>
                <a:gd name="connsiteX83" fmla="*/ 879286 w 5217501"/>
                <a:gd name="connsiteY83" fmla="*/ 1666839 h 5217502"/>
                <a:gd name="connsiteX84" fmla="*/ 245107 w 5217501"/>
                <a:gd name="connsiteY84" fmla="*/ 2597688 h 5217502"/>
                <a:gd name="connsiteX85" fmla="*/ 153207 w 5217501"/>
                <a:gd name="connsiteY85" fmla="*/ 1356590 h 5217502"/>
                <a:gd name="connsiteX86" fmla="*/ 256466 w 5217501"/>
                <a:gd name="connsiteY86" fmla="*/ 1901810 h 5217502"/>
                <a:gd name="connsiteX87" fmla="*/ 293787 w 5217501"/>
                <a:gd name="connsiteY87" fmla="*/ 1978071 h 5217502"/>
                <a:gd name="connsiteX88" fmla="*/ 354555 w 5217501"/>
                <a:gd name="connsiteY88" fmla="*/ 1904419 h 5217502"/>
                <a:gd name="connsiteX89" fmla="*/ 947581 w 5217501"/>
                <a:gd name="connsiteY89" fmla="*/ 1622320 h 5217502"/>
                <a:gd name="connsiteX90" fmla="*/ 1012160 w 5217501"/>
                <a:gd name="connsiteY90" fmla="*/ 1619059 h 5217502"/>
                <a:gd name="connsiteX91" fmla="*/ 1012718 w 5217501"/>
                <a:gd name="connsiteY91" fmla="*/ 1613231 h 5217502"/>
                <a:gd name="connsiteX92" fmla="*/ 1220788 w 5217501"/>
                <a:gd name="connsiteY92" fmla="*/ 1222144 h 5217502"/>
                <a:gd name="connsiteX93" fmla="*/ 1611874 w 5217501"/>
                <a:gd name="connsiteY93" fmla="*/ 1014074 h 5217502"/>
                <a:gd name="connsiteX94" fmla="*/ 1628577 w 5217501"/>
                <a:gd name="connsiteY94" fmla="*/ 1012474 h 5217502"/>
                <a:gd name="connsiteX95" fmla="*/ 1632221 w 5217501"/>
                <a:gd name="connsiteY95" fmla="*/ 940305 h 5217502"/>
                <a:gd name="connsiteX96" fmla="*/ 1914320 w 5217501"/>
                <a:gd name="connsiteY96" fmla="*/ 347280 h 5217502"/>
                <a:gd name="connsiteX97" fmla="*/ 1981389 w 5217501"/>
                <a:gd name="connsiteY97" fmla="*/ 291943 h 5217502"/>
                <a:gd name="connsiteX98" fmla="*/ 1904136 w 5217501"/>
                <a:gd name="connsiteY98" fmla="*/ 254137 h 5217502"/>
                <a:gd name="connsiteX99" fmla="*/ 519030 w 5217501"/>
                <a:gd name="connsiteY99" fmla="*/ 516701 h 5217502"/>
                <a:gd name="connsiteX100" fmla="*/ 153207 w 5217501"/>
                <a:gd name="connsiteY100" fmla="*/ 1356590 h 5217502"/>
                <a:gd name="connsiteX101" fmla="*/ 150879 w 5217501"/>
                <a:gd name="connsiteY101" fmla="*/ 3860911 h 5217502"/>
                <a:gd name="connsiteX102" fmla="*/ 516703 w 5217501"/>
                <a:gd name="connsiteY102" fmla="*/ 4700799 h 5217502"/>
                <a:gd name="connsiteX103" fmla="*/ 1901810 w 5217501"/>
                <a:gd name="connsiteY103" fmla="*/ 4963362 h 5217502"/>
                <a:gd name="connsiteX104" fmla="*/ 1993356 w 5217501"/>
                <a:gd name="connsiteY104" fmla="*/ 4918561 h 5217502"/>
                <a:gd name="connsiteX105" fmla="*/ 1914320 w 5217501"/>
                <a:gd name="connsiteY105" fmla="*/ 4853350 h 5217502"/>
                <a:gd name="connsiteX106" fmla="*/ 1632221 w 5217501"/>
                <a:gd name="connsiteY106" fmla="*/ 4260325 h 5217502"/>
                <a:gd name="connsiteX107" fmla="*/ 1629678 w 5217501"/>
                <a:gd name="connsiteY107" fmla="*/ 4209971 h 5217502"/>
                <a:gd name="connsiteX108" fmla="*/ 1610438 w 5217501"/>
                <a:gd name="connsiteY108" fmla="*/ 4208126 h 5217502"/>
                <a:gd name="connsiteX109" fmla="*/ 1219352 w 5217501"/>
                <a:gd name="connsiteY109" fmla="*/ 4000057 h 5217502"/>
                <a:gd name="connsiteX110" fmla="*/ 1011282 w 5217501"/>
                <a:gd name="connsiteY110" fmla="*/ 3608970 h 5217502"/>
                <a:gd name="connsiteX111" fmla="*/ 1008133 w 5217501"/>
                <a:gd name="connsiteY111" fmla="*/ 3576114 h 5217502"/>
                <a:gd name="connsiteX112" fmla="*/ 947581 w 5217501"/>
                <a:gd name="connsiteY112" fmla="*/ 3573056 h 5217502"/>
                <a:gd name="connsiteX113" fmla="*/ 354555 w 5217501"/>
                <a:gd name="connsiteY113" fmla="*/ 3290957 h 5217502"/>
                <a:gd name="connsiteX114" fmla="*/ 299123 w 5217501"/>
                <a:gd name="connsiteY114" fmla="*/ 3223772 h 5217502"/>
                <a:gd name="connsiteX115" fmla="*/ 254139 w 5217501"/>
                <a:gd name="connsiteY115" fmla="*/ 3315691 h 5217502"/>
                <a:gd name="connsiteX116" fmla="*/ 150879 w 5217501"/>
                <a:gd name="connsiteY116" fmla="*/ 3860911 h 5217502"/>
                <a:gd name="connsiteX117" fmla="*/ 0 w 5217501"/>
                <a:gd name="connsiteY117" fmla="*/ 3990364 h 5217502"/>
                <a:gd name="connsiteX118" fmla="*/ 275181 w 5217501"/>
                <a:gd name="connsiteY118" fmla="*/ 3215846 h 5217502"/>
                <a:gd name="connsiteX119" fmla="*/ 284278 w 5217501"/>
                <a:gd name="connsiteY119" fmla="*/ 3205781 h 5217502"/>
                <a:gd name="connsiteX120" fmla="*/ 234836 w 5217501"/>
                <a:gd name="connsiteY120" fmla="*/ 3145856 h 5217502"/>
                <a:gd name="connsiteX121" fmla="*/ 67394 w 5217501"/>
                <a:gd name="connsiteY121" fmla="*/ 2597688 h 5217502"/>
                <a:gd name="connsiteX122" fmla="*/ 234836 w 5217501"/>
                <a:gd name="connsiteY122" fmla="*/ 2049520 h 5217502"/>
                <a:gd name="connsiteX123" fmla="*/ 276009 w 5217501"/>
                <a:gd name="connsiteY123" fmla="*/ 1999618 h 5217502"/>
                <a:gd name="connsiteX124" fmla="*/ 204500 w 5217501"/>
                <a:gd name="connsiteY124" fmla="*/ 1902350 h 5217502"/>
                <a:gd name="connsiteX125" fmla="*/ 361746 w 5217501"/>
                <a:gd name="connsiteY125" fmla="*/ 359420 h 5217502"/>
                <a:gd name="connsiteX126" fmla="*/ 1904676 w 5217501"/>
                <a:gd name="connsiteY126" fmla="*/ 202173 h 5217502"/>
                <a:gd name="connsiteX127" fmla="*/ 2002778 w 5217501"/>
                <a:gd name="connsiteY127" fmla="*/ 274296 h 5217502"/>
                <a:gd name="connsiteX128" fmla="*/ 2059421 w 5217501"/>
                <a:gd name="connsiteY128" fmla="*/ 227561 h 5217502"/>
                <a:gd name="connsiteX129" fmla="*/ 2607589 w 5217501"/>
                <a:gd name="connsiteY129" fmla="*/ 60119 h 5217502"/>
                <a:gd name="connsiteX130" fmla="*/ 3126045 w 5217501"/>
                <a:gd name="connsiteY130" fmla="*/ 208259 h 5217502"/>
                <a:gd name="connsiteX131" fmla="*/ 3215550 w 5217501"/>
                <a:gd name="connsiteY131" fmla="*/ 276014 h 5217502"/>
                <a:gd name="connsiteX132" fmla="*/ 3312826 w 5217501"/>
                <a:gd name="connsiteY132" fmla="*/ 204499 h 5217502"/>
                <a:gd name="connsiteX133" fmla="*/ 4855757 w 5217501"/>
                <a:gd name="connsiteY133" fmla="*/ 361745 h 5217502"/>
                <a:gd name="connsiteX134" fmla="*/ 5013004 w 5217501"/>
                <a:gd name="connsiteY134" fmla="*/ 1904676 h 5217502"/>
                <a:gd name="connsiteX135" fmla="*/ 4941319 w 5217501"/>
                <a:gd name="connsiteY135" fmla="*/ 2002183 h 5217502"/>
                <a:gd name="connsiteX136" fmla="*/ 4999645 w 5217501"/>
                <a:gd name="connsiteY136" fmla="*/ 2079232 h 5217502"/>
                <a:gd name="connsiteX137" fmla="*/ 5147785 w 5217501"/>
                <a:gd name="connsiteY137" fmla="*/ 2597688 h 5217502"/>
                <a:gd name="connsiteX138" fmla="*/ 5147719 w 5217501"/>
                <a:gd name="connsiteY138" fmla="*/ 2599002 h 5217502"/>
                <a:gd name="connsiteX139" fmla="*/ 5147785 w 5217501"/>
                <a:gd name="connsiteY139" fmla="*/ 2600315 h 5217502"/>
                <a:gd name="connsiteX140" fmla="*/ 5147561 w 5217501"/>
                <a:gd name="connsiteY140" fmla="*/ 2604753 h 5217502"/>
                <a:gd name="connsiteX141" fmla="*/ 5147785 w 5217501"/>
                <a:gd name="connsiteY141" fmla="*/ 2609191 h 5217502"/>
                <a:gd name="connsiteX142" fmla="*/ 4999645 w 5217501"/>
                <a:gd name="connsiteY142" fmla="*/ 3127647 h 5217502"/>
                <a:gd name="connsiteX143" fmla="*/ 4938140 w 5217501"/>
                <a:gd name="connsiteY143" fmla="*/ 3208896 h 5217502"/>
                <a:gd name="connsiteX144" fmla="*/ 4942321 w 5217501"/>
                <a:gd name="connsiteY144" fmla="*/ 3213522 h 5217502"/>
                <a:gd name="connsiteX145" fmla="*/ 4858081 w 5217501"/>
                <a:gd name="connsiteY145" fmla="*/ 4855758 h 5217502"/>
                <a:gd name="connsiteX146" fmla="*/ 3215845 w 5217501"/>
                <a:gd name="connsiteY146" fmla="*/ 4939997 h 5217502"/>
                <a:gd name="connsiteX147" fmla="*/ 3206450 w 5217501"/>
                <a:gd name="connsiteY147" fmla="*/ 4931505 h 5217502"/>
                <a:gd name="connsiteX148" fmla="*/ 3126045 w 5217501"/>
                <a:gd name="connsiteY148" fmla="*/ 4992371 h 5217502"/>
                <a:gd name="connsiteX149" fmla="*/ 2607589 w 5217501"/>
                <a:gd name="connsiteY149" fmla="*/ 5140511 h 5217502"/>
                <a:gd name="connsiteX150" fmla="*/ 2059421 w 5217501"/>
                <a:gd name="connsiteY150" fmla="*/ 4973069 h 5217502"/>
                <a:gd name="connsiteX151" fmla="*/ 2011438 w 5217501"/>
                <a:gd name="connsiteY151" fmla="*/ 4933479 h 5217502"/>
                <a:gd name="connsiteX152" fmla="*/ 2001656 w 5217501"/>
                <a:gd name="connsiteY152" fmla="*/ 4942322 h 5217502"/>
                <a:gd name="connsiteX153" fmla="*/ 359421 w 5217501"/>
                <a:gd name="connsiteY153" fmla="*/ 4858082 h 5217502"/>
                <a:gd name="connsiteX154" fmla="*/ 0 w 5217501"/>
                <a:gd name="connsiteY154" fmla="*/ 3990364 h 5217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5217501" h="5217502">
                  <a:moveTo>
                    <a:pt x="3238272" y="293215"/>
                  </a:moveTo>
                  <a:lnTo>
                    <a:pt x="3266808" y="314817"/>
                  </a:lnTo>
                  <a:cubicBezTo>
                    <a:pt x="3440920" y="473065"/>
                    <a:pt x="3557853" y="693112"/>
                    <a:pt x="3582957" y="940305"/>
                  </a:cubicBezTo>
                  <a:lnTo>
                    <a:pt x="3586667" y="1013778"/>
                  </a:lnTo>
                  <a:lnTo>
                    <a:pt x="3604740" y="1015510"/>
                  </a:lnTo>
                  <a:cubicBezTo>
                    <a:pt x="3748030" y="1043253"/>
                    <a:pt x="3884856" y="1112610"/>
                    <a:pt x="3995827" y="1223580"/>
                  </a:cubicBezTo>
                  <a:cubicBezTo>
                    <a:pt x="4106797" y="1334551"/>
                    <a:pt x="4176154" y="1471377"/>
                    <a:pt x="4203896" y="1614667"/>
                  </a:cubicBezTo>
                  <a:lnTo>
                    <a:pt x="4204323" y="1619125"/>
                  </a:lnTo>
                  <a:lnTo>
                    <a:pt x="4267599" y="1622320"/>
                  </a:lnTo>
                  <a:cubicBezTo>
                    <a:pt x="4514793" y="1647424"/>
                    <a:pt x="4734839" y="1764357"/>
                    <a:pt x="4893087" y="1938469"/>
                  </a:cubicBezTo>
                  <a:lnTo>
                    <a:pt x="4924153" y="1979508"/>
                  </a:lnTo>
                  <a:lnTo>
                    <a:pt x="4961039" y="1904136"/>
                  </a:lnTo>
                  <a:cubicBezTo>
                    <a:pt x="5163769" y="1439448"/>
                    <a:pt x="5067287" y="887840"/>
                    <a:pt x="4698475" y="519029"/>
                  </a:cubicBezTo>
                  <a:cubicBezTo>
                    <a:pt x="4329662" y="150217"/>
                    <a:pt x="3778054" y="53735"/>
                    <a:pt x="3313366" y="256465"/>
                  </a:cubicBezTo>
                  <a:close/>
                  <a:moveTo>
                    <a:pt x="3225646" y="4916974"/>
                  </a:moveTo>
                  <a:lnTo>
                    <a:pt x="3315690" y="4961040"/>
                  </a:lnTo>
                  <a:cubicBezTo>
                    <a:pt x="3780377" y="5163770"/>
                    <a:pt x="4331986" y="5067287"/>
                    <a:pt x="4700798" y="4698476"/>
                  </a:cubicBezTo>
                  <a:cubicBezTo>
                    <a:pt x="5069610" y="4329663"/>
                    <a:pt x="5166091" y="3778055"/>
                    <a:pt x="4963361" y="3313367"/>
                  </a:cubicBezTo>
                  <a:lnTo>
                    <a:pt x="4922406" y="3229680"/>
                  </a:lnTo>
                  <a:lnTo>
                    <a:pt x="4893087" y="3268410"/>
                  </a:lnTo>
                  <a:cubicBezTo>
                    <a:pt x="4734839" y="3442522"/>
                    <a:pt x="4514793" y="3559455"/>
                    <a:pt x="4267599" y="3584559"/>
                  </a:cubicBezTo>
                  <a:lnTo>
                    <a:pt x="4207242" y="3587607"/>
                  </a:lnTo>
                  <a:lnTo>
                    <a:pt x="4205332" y="3607534"/>
                  </a:lnTo>
                  <a:cubicBezTo>
                    <a:pt x="4177589" y="3750824"/>
                    <a:pt x="4108233" y="3887650"/>
                    <a:pt x="3997262" y="3998621"/>
                  </a:cubicBezTo>
                  <a:cubicBezTo>
                    <a:pt x="3886292" y="4109591"/>
                    <a:pt x="3749466" y="4178948"/>
                    <a:pt x="3606176" y="4206690"/>
                  </a:cubicBezTo>
                  <a:lnTo>
                    <a:pt x="3585565" y="4208666"/>
                  </a:lnTo>
                  <a:lnTo>
                    <a:pt x="3582957" y="4260325"/>
                  </a:lnTo>
                  <a:cubicBezTo>
                    <a:pt x="3557853" y="4507519"/>
                    <a:pt x="3440920" y="4727565"/>
                    <a:pt x="3266808" y="4885813"/>
                  </a:cubicBezTo>
                  <a:close/>
                  <a:moveTo>
                    <a:pt x="245107" y="2597688"/>
                  </a:moveTo>
                  <a:cubicBezTo>
                    <a:pt x="245107" y="3014408"/>
                    <a:pt x="502230" y="3380545"/>
                    <a:pt x="879286" y="3528537"/>
                  </a:cubicBezTo>
                  <a:lnTo>
                    <a:pt x="1007179" y="3566161"/>
                  </a:lnTo>
                  <a:lnTo>
                    <a:pt x="997411" y="3464244"/>
                  </a:lnTo>
                  <a:cubicBezTo>
                    <a:pt x="997411" y="3270318"/>
                    <a:pt x="1071391" y="3076391"/>
                    <a:pt x="1219352" y="2928431"/>
                  </a:cubicBezTo>
                  <a:cubicBezTo>
                    <a:pt x="1015566" y="3234955"/>
                    <a:pt x="1056198" y="3642661"/>
                    <a:pt x="1316473" y="3902936"/>
                  </a:cubicBezTo>
                  <a:cubicBezTo>
                    <a:pt x="1576747" y="4163210"/>
                    <a:pt x="1984452" y="4203844"/>
                    <a:pt x="2290978" y="4000057"/>
                  </a:cubicBezTo>
                  <a:cubicBezTo>
                    <a:pt x="2143017" y="4148017"/>
                    <a:pt x="1949091" y="4221998"/>
                    <a:pt x="1755165" y="4221998"/>
                  </a:cubicBezTo>
                  <a:lnTo>
                    <a:pt x="1642188" y="4211170"/>
                  </a:lnTo>
                  <a:lnTo>
                    <a:pt x="1676740" y="4328619"/>
                  </a:lnTo>
                  <a:cubicBezTo>
                    <a:pt x="1824733" y="4705675"/>
                    <a:pt x="2190870" y="4962798"/>
                    <a:pt x="2607589" y="4962798"/>
                  </a:cubicBezTo>
                  <a:cubicBezTo>
                    <a:pt x="3024309" y="4962798"/>
                    <a:pt x="3390445" y="4705675"/>
                    <a:pt x="3538438" y="4328619"/>
                  </a:cubicBezTo>
                  <a:lnTo>
                    <a:pt x="3573383" y="4209834"/>
                  </a:lnTo>
                  <a:lnTo>
                    <a:pt x="3461449" y="4220562"/>
                  </a:lnTo>
                  <a:cubicBezTo>
                    <a:pt x="3267523" y="4220562"/>
                    <a:pt x="3073597" y="4146581"/>
                    <a:pt x="2925637" y="3998621"/>
                  </a:cubicBezTo>
                  <a:cubicBezTo>
                    <a:pt x="3232161" y="4202407"/>
                    <a:pt x="3639866" y="4161774"/>
                    <a:pt x="3900141" y="3901500"/>
                  </a:cubicBezTo>
                  <a:cubicBezTo>
                    <a:pt x="4160416" y="3641225"/>
                    <a:pt x="4201049" y="3233520"/>
                    <a:pt x="3997262" y="2926995"/>
                  </a:cubicBezTo>
                  <a:cubicBezTo>
                    <a:pt x="4145223" y="3074955"/>
                    <a:pt x="4219203" y="3268882"/>
                    <a:pt x="4219203" y="3462808"/>
                  </a:cubicBezTo>
                  <a:lnTo>
                    <a:pt x="4209335" y="3565768"/>
                  </a:lnTo>
                  <a:lnTo>
                    <a:pt x="4335894" y="3528537"/>
                  </a:lnTo>
                  <a:cubicBezTo>
                    <a:pt x="4389759" y="3507395"/>
                    <a:pt x="4441176" y="3481802"/>
                    <a:pt x="4489746" y="3452245"/>
                  </a:cubicBezTo>
                  <a:lnTo>
                    <a:pt x="4625882" y="3352634"/>
                  </a:lnTo>
                  <a:lnTo>
                    <a:pt x="4628464" y="3350160"/>
                  </a:lnTo>
                  <a:lnTo>
                    <a:pt x="4738929" y="3236267"/>
                  </a:lnTo>
                  <a:lnTo>
                    <a:pt x="4753884" y="3216565"/>
                  </a:lnTo>
                  <a:lnTo>
                    <a:pt x="4831247" y="3103971"/>
                  </a:lnTo>
                  <a:lnTo>
                    <a:pt x="4850346" y="3068278"/>
                  </a:lnTo>
                  <a:lnTo>
                    <a:pt x="4901062" y="2958571"/>
                  </a:lnTo>
                  <a:lnTo>
                    <a:pt x="4918546" y="2907804"/>
                  </a:lnTo>
                  <a:lnTo>
                    <a:pt x="4946677" y="2802766"/>
                  </a:lnTo>
                  <a:lnTo>
                    <a:pt x="4964652" y="2697747"/>
                  </a:lnTo>
                  <a:lnTo>
                    <a:pt x="4966187" y="2686150"/>
                  </a:lnTo>
                  <a:lnTo>
                    <a:pt x="4969820" y="2603440"/>
                  </a:lnTo>
                  <a:lnTo>
                    <a:pt x="4966187" y="2520729"/>
                  </a:lnTo>
                  <a:lnTo>
                    <a:pt x="4939976" y="2367592"/>
                  </a:lnTo>
                  <a:lnTo>
                    <a:pt x="4935566" y="2351124"/>
                  </a:lnTo>
                  <a:lnTo>
                    <a:pt x="4886635" y="2209043"/>
                  </a:lnTo>
                  <a:cubicBezTo>
                    <a:pt x="4775060" y="1953733"/>
                    <a:pt x="4559380" y="1751538"/>
                    <a:pt x="4287283" y="1660703"/>
                  </a:cubicBezTo>
                  <a:lnTo>
                    <a:pt x="4206240" y="1639118"/>
                  </a:lnTo>
                  <a:lnTo>
                    <a:pt x="4217767" y="1759394"/>
                  </a:lnTo>
                  <a:cubicBezTo>
                    <a:pt x="4217767" y="1953320"/>
                    <a:pt x="4143787" y="2147246"/>
                    <a:pt x="3995826" y="2295207"/>
                  </a:cubicBezTo>
                  <a:cubicBezTo>
                    <a:pt x="4199612" y="1988682"/>
                    <a:pt x="4158980" y="1580976"/>
                    <a:pt x="3898706" y="1320701"/>
                  </a:cubicBezTo>
                  <a:cubicBezTo>
                    <a:pt x="3638431" y="1060427"/>
                    <a:pt x="3230726" y="1019793"/>
                    <a:pt x="2924201" y="1223580"/>
                  </a:cubicBezTo>
                  <a:cubicBezTo>
                    <a:pt x="3072161" y="1075619"/>
                    <a:pt x="3266087" y="1001639"/>
                    <a:pt x="3460014" y="1001639"/>
                  </a:cubicBezTo>
                  <a:lnTo>
                    <a:pt x="3579955" y="1013135"/>
                  </a:lnTo>
                  <a:lnTo>
                    <a:pt x="3538438" y="872011"/>
                  </a:lnTo>
                  <a:cubicBezTo>
                    <a:pt x="3390446" y="494955"/>
                    <a:pt x="3024309" y="237832"/>
                    <a:pt x="2607589" y="237832"/>
                  </a:cubicBezTo>
                  <a:cubicBezTo>
                    <a:pt x="2190870" y="237832"/>
                    <a:pt x="1824732" y="494955"/>
                    <a:pt x="1676740" y="872011"/>
                  </a:cubicBezTo>
                  <a:lnTo>
                    <a:pt x="1635617" y="1011799"/>
                  </a:lnTo>
                  <a:lnTo>
                    <a:pt x="1756601" y="1000203"/>
                  </a:lnTo>
                  <a:cubicBezTo>
                    <a:pt x="1950527" y="1000203"/>
                    <a:pt x="2144453" y="1074184"/>
                    <a:pt x="2292414" y="1222144"/>
                  </a:cubicBezTo>
                  <a:cubicBezTo>
                    <a:pt x="1985889" y="1018358"/>
                    <a:pt x="1578183" y="1058991"/>
                    <a:pt x="1317909" y="1319265"/>
                  </a:cubicBezTo>
                  <a:cubicBezTo>
                    <a:pt x="1057634" y="1579540"/>
                    <a:pt x="1017001" y="1987246"/>
                    <a:pt x="1220788" y="2293771"/>
                  </a:cubicBezTo>
                  <a:cubicBezTo>
                    <a:pt x="1072827" y="2145810"/>
                    <a:pt x="998847" y="1951884"/>
                    <a:pt x="998847" y="1757958"/>
                  </a:cubicBezTo>
                  <a:lnTo>
                    <a:pt x="1011303" y="1628002"/>
                  </a:lnTo>
                  <a:lnTo>
                    <a:pt x="879286" y="1666839"/>
                  </a:lnTo>
                  <a:cubicBezTo>
                    <a:pt x="502230" y="1814832"/>
                    <a:pt x="245107" y="2180969"/>
                    <a:pt x="245107" y="2597688"/>
                  </a:cubicBezTo>
                  <a:close/>
                  <a:moveTo>
                    <a:pt x="153207" y="1356590"/>
                  </a:moveTo>
                  <a:cubicBezTo>
                    <a:pt x="146495" y="1541071"/>
                    <a:pt x="180442" y="1727552"/>
                    <a:pt x="256466" y="1901810"/>
                  </a:cubicBezTo>
                  <a:lnTo>
                    <a:pt x="293787" y="1978071"/>
                  </a:lnTo>
                  <a:lnTo>
                    <a:pt x="354555" y="1904419"/>
                  </a:lnTo>
                  <a:cubicBezTo>
                    <a:pt x="509800" y="1749174"/>
                    <a:pt x="716866" y="1645750"/>
                    <a:pt x="947581" y="1622320"/>
                  </a:cubicBezTo>
                  <a:lnTo>
                    <a:pt x="1012160" y="1619059"/>
                  </a:lnTo>
                  <a:lnTo>
                    <a:pt x="1012718" y="1613231"/>
                  </a:lnTo>
                  <a:cubicBezTo>
                    <a:pt x="1040461" y="1469941"/>
                    <a:pt x="1109818" y="1333115"/>
                    <a:pt x="1220788" y="1222144"/>
                  </a:cubicBezTo>
                  <a:cubicBezTo>
                    <a:pt x="1331758" y="1111174"/>
                    <a:pt x="1468584" y="1041817"/>
                    <a:pt x="1611874" y="1014074"/>
                  </a:cubicBezTo>
                  <a:lnTo>
                    <a:pt x="1628577" y="1012474"/>
                  </a:lnTo>
                  <a:lnTo>
                    <a:pt x="1632221" y="940305"/>
                  </a:lnTo>
                  <a:cubicBezTo>
                    <a:pt x="1655651" y="709591"/>
                    <a:pt x="1759075" y="502525"/>
                    <a:pt x="1914320" y="347280"/>
                  </a:cubicBezTo>
                  <a:lnTo>
                    <a:pt x="1981389" y="291943"/>
                  </a:lnTo>
                  <a:lnTo>
                    <a:pt x="1904136" y="254137"/>
                  </a:lnTo>
                  <a:cubicBezTo>
                    <a:pt x="1439449" y="51407"/>
                    <a:pt x="887842" y="147889"/>
                    <a:pt x="519030" y="516701"/>
                  </a:cubicBezTo>
                  <a:cubicBezTo>
                    <a:pt x="288522" y="747209"/>
                    <a:pt x="164393" y="1049121"/>
                    <a:pt x="153207" y="1356590"/>
                  </a:cubicBezTo>
                  <a:close/>
                  <a:moveTo>
                    <a:pt x="150879" y="3860911"/>
                  </a:moveTo>
                  <a:cubicBezTo>
                    <a:pt x="162066" y="4168379"/>
                    <a:pt x="286195" y="4470291"/>
                    <a:pt x="516703" y="4700799"/>
                  </a:cubicBezTo>
                  <a:cubicBezTo>
                    <a:pt x="885515" y="5069611"/>
                    <a:pt x="1437123" y="5166092"/>
                    <a:pt x="1901810" y="4963362"/>
                  </a:cubicBezTo>
                  <a:lnTo>
                    <a:pt x="1993356" y="4918561"/>
                  </a:lnTo>
                  <a:lnTo>
                    <a:pt x="1914320" y="4853350"/>
                  </a:lnTo>
                  <a:cubicBezTo>
                    <a:pt x="1759075" y="4698105"/>
                    <a:pt x="1655651" y="4491039"/>
                    <a:pt x="1632221" y="4260325"/>
                  </a:cubicBezTo>
                  <a:lnTo>
                    <a:pt x="1629678" y="4209971"/>
                  </a:lnTo>
                  <a:lnTo>
                    <a:pt x="1610438" y="4208126"/>
                  </a:lnTo>
                  <a:cubicBezTo>
                    <a:pt x="1467148" y="4180384"/>
                    <a:pt x="1330322" y="4111027"/>
                    <a:pt x="1219352" y="4000057"/>
                  </a:cubicBezTo>
                  <a:cubicBezTo>
                    <a:pt x="1108381" y="3889086"/>
                    <a:pt x="1039025" y="3752260"/>
                    <a:pt x="1011282" y="3608970"/>
                  </a:cubicBezTo>
                  <a:lnTo>
                    <a:pt x="1008133" y="3576114"/>
                  </a:lnTo>
                  <a:lnTo>
                    <a:pt x="947581" y="3573056"/>
                  </a:lnTo>
                  <a:cubicBezTo>
                    <a:pt x="716866" y="3549626"/>
                    <a:pt x="509800" y="3446202"/>
                    <a:pt x="354555" y="3290957"/>
                  </a:cubicBezTo>
                  <a:lnTo>
                    <a:pt x="299123" y="3223772"/>
                  </a:lnTo>
                  <a:lnTo>
                    <a:pt x="254139" y="3315691"/>
                  </a:lnTo>
                  <a:cubicBezTo>
                    <a:pt x="178115" y="3489949"/>
                    <a:pt x="144168" y="3676430"/>
                    <a:pt x="150879" y="3860911"/>
                  </a:cubicBezTo>
                  <a:close/>
                  <a:moveTo>
                    <a:pt x="0" y="3990364"/>
                  </a:moveTo>
                  <a:cubicBezTo>
                    <a:pt x="0" y="3715569"/>
                    <a:pt x="91727" y="3440774"/>
                    <a:pt x="275181" y="3215846"/>
                  </a:cubicBezTo>
                  <a:lnTo>
                    <a:pt x="284278" y="3205781"/>
                  </a:lnTo>
                  <a:lnTo>
                    <a:pt x="234836" y="3145856"/>
                  </a:lnTo>
                  <a:cubicBezTo>
                    <a:pt x="129122" y="2989379"/>
                    <a:pt x="67394" y="2800742"/>
                    <a:pt x="67394" y="2597688"/>
                  </a:cubicBezTo>
                  <a:cubicBezTo>
                    <a:pt x="67394" y="2394634"/>
                    <a:pt x="129122" y="2205998"/>
                    <a:pt x="234836" y="2049520"/>
                  </a:cubicBezTo>
                  <a:lnTo>
                    <a:pt x="276009" y="1999618"/>
                  </a:lnTo>
                  <a:lnTo>
                    <a:pt x="204500" y="1902350"/>
                  </a:lnTo>
                  <a:cubicBezTo>
                    <a:pt x="-109993" y="1426034"/>
                    <a:pt x="-57578" y="778743"/>
                    <a:pt x="361746" y="359420"/>
                  </a:cubicBezTo>
                  <a:cubicBezTo>
                    <a:pt x="781071" y="-59904"/>
                    <a:pt x="1428361" y="-112320"/>
                    <a:pt x="1904676" y="202173"/>
                  </a:cubicBezTo>
                  <a:lnTo>
                    <a:pt x="2002778" y="274296"/>
                  </a:lnTo>
                  <a:lnTo>
                    <a:pt x="2059421" y="227561"/>
                  </a:lnTo>
                  <a:cubicBezTo>
                    <a:pt x="2215899" y="121847"/>
                    <a:pt x="2404535" y="60119"/>
                    <a:pt x="2607589" y="60119"/>
                  </a:cubicBezTo>
                  <a:cubicBezTo>
                    <a:pt x="2797952" y="60119"/>
                    <a:pt x="2975644" y="114372"/>
                    <a:pt x="3126045" y="208259"/>
                  </a:cubicBezTo>
                  <a:lnTo>
                    <a:pt x="3215550" y="276014"/>
                  </a:lnTo>
                  <a:lnTo>
                    <a:pt x="3312826" y="204499"/>
                  </a:lnTo>
                  <a:cubicBezTo>
                    <a:pt x="3789142" y="-109994"/>
                    <a:pt x="4436433" y="-57579"/>
                    <a:pt x="4855757" y="361745"/>
                  </a:cubicBezTo>
                  <a:cubicBezTo>
                    <a:pt x="5275081" y="781069"/>
                    <a:pt x="5327496" y="1428360"/>
                    <a:pt x="5013004" y="1904676"/>
                  </a:cubicBezTo>
                  <a:lnTo>
                    <a:pt x="4941319" y="2002183"/>
                  </a:lnTo>
                  <a:lnTo>
                    <a:pt x="4999645" y="2079232"/>
                  </a:lnTo>
                  <a:cubicBezTo>
                    <a:pt x="5093532" y="2229634"/>
                    <a:pt x="5147785" y="2407325"/>
                    <a:pt x="5147785" y="2597688"/>
                  </a:cubicBezTo>
                  <a:lnTo>
                    <a:pt x="5147719" y="2599002"/>
                  </a:lnTo>
                  <a:lnTo>
                    <a:pt x="5147785" y="2600315"/>
                  </a:lnTo>
                  <a:lnTo>
                    <a:pt x="5147561" y="2604753"/>
                  </a:lnTo>
                  <a:lnTo>
                    <a:pt x="5147785" y="2609191"/>
                  </a:lnTo>
                  <a:cubicBezTo>
                    <a:pt x="5147785" y="2799554"/>
                    <a:pt x="5093532" y="2977246"/>
                    <a:pt x="4999645" y="3127647"/>
                  </a:cubicBezTo>
                  <a:lnTo>
                    <a:pt x="4938140" y="3208896"/>
                  </a:lnTo>
                  <a:lnTo>
                    <a:pt x="4942321" y="3213522"/>
                  </a:lnTo>
                  <a:cubicBezTo>
                    <a:pt x="5335436" y="3695509"/>
                    <a:pt x="5307357" y="4406482"/>
                    <a:pt x="4858081" y="4855758"/>
                  </a:cubicBezTo>
                  <a:cubicBezTo>
                    <a:pt x="4408805" y="5305033"/>
                    <a:pt x="3697832" y="5333113"/>
                    <a:pt x="3215845" y="4939997"/>
                  </a:cubicBezTo>
                  <a:lnTo>
                    <a:pt x="3206450" y="4931505"/>
                  </a:lnTo>
                  <a:lnTo>
                    <a:pt x="3126045" y="4992371"/>
                  </a:lnTo>
                  <a:cubicBezTo>
                    <a:pt x="2975644" y="5086258"/>
                    <a:pt x="2797952" y="5140511"/>
                    <a:pt x="2607589" y="5140511"/>
                  </a:cubicBezTo>
                  <a:cubicBezTo>
                    <a:pt x="2404535" y="5140511"/>
                    <a:pt x="2215899" y="5078783"/>
                    <a:pt x="2059421" y="4973069"/>
                  </a:cubicBezTo>
                  <a:lnTo>
                    <a:pt x="2011438" y="4933479"/>
                  </a:lnTo>
                  <a:lnTo>
                    <a:pt x="2001656" y="4942322"/>
                  </a:lnTo>
                  <a:cubicBezTo>
                    <a:pt x="1519668" y="5335437"/>
                    <a:pt x="808696" y="5307357"/>
                    <a:pt x="359421" y="4858082"/>
                  </a:cubicBezTo>
                  <a:cubicBezTo>
                    <a:pt x="119807" y="4618468"/>
                    <a:pt x="0" y="4304416"/>
                    <a:pt x="0" y="399036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272CC446-6FEC-47E8-A97D-908BA5248006}"/>
              </a:ext>
            </a:extLst>
          </p:cNvPr>
          <p:cNvGrpSpPr/>
          <p:nvPr/>
        </p:nvGrpSpPr>
        <p:grpSpPr>
          <a:xfrm>
            <a:off x="4145264" y="2796688"/>
            <a:ext cx="1615472" cy="1615472"/>
            <a:chOff x="4145264" y="2796688"/>
            <a:chExt cx="1615472" cy="1615472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EF00DA0A-E4E9-4468-9E73-9A8929AE6A9C}"/>
                </a:ext>
              </a:extLst>
            </p:cNvPr>
            <p:cNvSpPr/>
            <p:nvPr/>
          </p:nvSpPr>
          <p:spPr>
            <a:xfrm flipH="1">
              <a:off x="4174058" y="2829127"/>
              <a:ext cx="1574658" cy="1557198"/>
            </a:xfrm>
            <a:custGeom>
              <a:avLst/>
              <a:gdLst>
                <a:gd name="connsiteX0" fmla="*/ 1624042 w 3212225"/>
                <a:gd name="connsiteY0" fmla="*/ 0 h 3176606"/>
                <a:gd name="connsiteX1" fmla="*/ 1360008 w 3212225"/>
                <a:gd name="connsiteY1" fmla="*/ 175014 h 3176606"/>
                <a:gd name="connsiteX2" fmla="*/ 1347888 w 3212225"/>
                <a:gd name="connsiteY2" fmla="*/ 214058 h 3176606"/>
                <a:gd name="connsiteX3" fmla="*/ 1341832 w 3212225"/>
                <a:gd name="connsiteY3" fmla="*/ 214982 h 3176606"/>
                <a:gd name="connsiteX4" fmla="*/ 1207634 w 3212225"/>
                <a:gd name="connsiteY4" fmla="*/ 249488 h 3176606"/>
                <a:gd name="connsiteX5" fmla="*/ 1180626 w 3212225"/>
                <a:gd name="connsiteY5" fmla="*/ 259373 h 3176606"/>
                <a:gd name="connsiteX6" fmla="*/ 1149576 w 3212225"/>
                <a:gd name="connsiteY6" fmla="*/ 221741 h 3176606"/>
                <a:gd name="connsiteX7" fmla="*/ 946953 w 3212225"/>
                <a:gd name="connsiteY7" fmla="*/ 137811 h 3176606"/>
                <a:gd name="connsiteX8" fmla="*/ 660400 w 3212225"/>
                <a:gd name="connsiteY8" fmla="*/ 424364 h 3176606"/>
                <a:gd name="connsiteX9" fmla="*/ 682918 w 3212225"/>
                <a:gd name="connsiteY9" fmla="*/ 535904 h 3176606"/>
                <a:gd name="connsiteX10" fmla="*/ 688806 w 3212225"/>
                <a:gd name="connsiteY10" fmla="*/ 546750 h 3176606"/>
                <a:gd name="connsiteX11" fmla="*/ 633878 w 3212225"/>
                <a:gd name="connsiteY11" fmla="*/ 596672 h 3176606"/>
                <a:gd name="connsiteX12" fmla="*/ 576221 w 3212225"/>
                <a:gd name="connsiteY12" fmla="*/ 660111 h 3176606"/>
                <a:gd name="connsiteX13" fmla="*/ 528453 w 3212225"/>
                <a:gd name="connsiteY13" fmla="*/ 645283 h 3176606"/>
                <a:gd name="connsiteX14" fmla="*/ 470703 w 3212225"/>
                <a:gd name="connsiteY14" fmla="*/ 639461 h 3176606"/>
                <a:gd name="connsiteX15" fmla="*/ 184150 w 3212225"/>
                <a:gd name="connsiteY15" fmla="*/ 926014 h 3176606"/>
                <a:gd name="connsiteX16" fmla="*/ 268079 w 3212225"/>
                <a:gd name="connsiteY16" fmla="*/ 1128638 h 3176606"/>
                <a:gd name="connsiteX17" fmla="*/ 294124 w 3212225"/>
                <a:gd name="connsiteY17" fmla="*/ 1150127 h 3176606"/>
                <a:gd name="connsiteX18" fmla="*/ 286694 w 3212225"/>
                <a:gd name="connsiteY18" fmla="*/ 1170427 h 3176606"/>
                <a:gd name="connsiteX19" fmla="*/ 252188 w 3212225"/>
                <a:gd name="connsiteY19" fmla="*/ 1304625 h 3176606"/>
                <a:gd name="connsiteX20" fmla="*/ 251405 w 3212225"/>
                <a:gd name="connsiteY20" fmla="*/ 1309754 h 3176606"/>
                <a:gd name="connsiteX21" fmla="*/ 228802 w 3212225"/>
                <a:gd name="connsiteY21" fmla="*/ 1312033 h 3176606"/>
                <a:gd name="connsiteX22" fmla="*/ 0 w 3212225"/>
                <a:gd name="connsiteY22" fmla="*/ 1592764 h 3176606"/>
                <a:gd name="connsiteX23" fmla="*/ 228802 w 3212225"/>
                <a:gd name="connsiteY23" fmla="*/ 1873495 h 3176606"/>
                <a:gd name="connsiteX24" fmla="*/ 253985 w 3212225"/>
                <a:gd name="connsiteY24" fmla="*/ 1876034 h 3176606"/>
                <a:gd name="connsiteX25" fmla="*/ 286694 w 3212225"/>
                <a:gd name="connsiteY25" fmla="*/ 2003241 h 3176606"/>
                <a:gd name="connsiteX26" fmla="*/ 295360 w 3212225"/>
                <a:gd name="connsiteY26" fmla="*/ 2026921 h 3176606"/>
                <a:gd name="connsiteX27" fmla="*/ 274429 w 3212225"/>
                <a:gd name="connsiteY27" fmla="*/ 2044190 h 3176606"/>
                <a:gd name="connsiteX28" fmla="*/ 190500 w 3212225"/>
                <a:gd name="connsiteY28" fmla="*/ 2246814 h 3176606"/>
                <a:gd name="connsiteX29" fmla="*/ 477053 w 3212225"/>
                <a:gd name="connsiteY29" fmla="*/ 2533367 h 3176606"/>
                <a:gd name="connsiteX30" fmla="*/ 534803 w 3212225"/>
                <a:gd name="connsiteY30" fmla="*/ 2527545 h 3176606"/>
                <a:gd name="connsiteX31" fmla="*/ 577023 w 3212225"/>
                <a:gd name="connsiteY31" fmla="*/ 2514440 h 3176606"/>
                <a:gd name="connsiteX32" fmla="*/ 633878 w 3212225"/>
                <a:gd name="connsiteY32" fmla="*/ 2576996 h 3176606"/>
                <a:gd name="connsiteX33" fmla="*/ 685440 w 3212225"/>
                <a:gd name="connsiteY33" fmla="*/ 2623859 h 3176606"/>
                <a:gd name="connsiteX34" fmla="*/ 672572 w 3212225"/>
                <a:gd name="connsiteY34" fmla="*/ 2665314 h 3176606"/>
                <a:gd name="connsiteX35" fmla="*/ 666750 w 3212225"/>
                <a:gd name="connsiteY35" fmla="*/ 2723064 h 3176606"/>
                <a:gd name="connsiteX36" fmla="*/ 953303 w 3212225"/>
                <a:gd name="connsiteY36" fmla="*/ 3009617 h 3176606"/>
                <a:gd name="connsiteX37" fmla="*/ 1155926 w 3212225"/>
                <a:gd name="connsiteY37" fmla="*/ 2925688 h 3176606"/>
                <a:gd name="connsiteX38" fmla="*/ 1168875 w 3212225"/>
                <a:gd name="connsiteY38" fmla="*/ 2909994 h 3176606"/>
                <a:gd name="connsiteX39" fmla="*/ 1207634 w 3212225"/>
                <a:gd name="connsiteY39" fmla="*/ 2924180 h 3176606"/>
                <a:gd name="connsiteX40" fmla="*/ 1341832 w 3212225"/>
                <a:gd name="connsiteY40" fmla="*/ 2958686 h 3176606"/>
                <a:gd name="connsiteX41" fmla="*/ 1346931 w 3212225"/>
                <a:gd name="connsiteY41" fmla="*/ 2959464 h 3176606"/>
                <a:gd name="connsiteX42" fmla="*/ 1360008 w 3212225"/>
                <a:gd name="connsiteY42" fmla="*/ 3001593 h 3176606"/>
                <a:gd name="connsiteX43" fmla="*/ 1624042 w 3212225"/>
                <a:gd name="connsiteY43" fmla="*/ 3176606 h 3176606"/>
                <a:gd name="connsiteX44" fmla="*/ 1888076 w 3212225"/>
                <a:gd name="connsiteY44" fmla="*/ 3001593 h 3176606"/>
                <a:gd name="connsiteX45" fmla="*/ 1901154 w 3212225"/>
                <a:gd name="connsiteY45" fmla="*/ 2959464 h 3176606"/>
                <a:gd name="connsiteX46" fmla="*/ 1906252 w 3212225"/>
                <a:gd name="connsiteY46" fmla="*/ 2958686 h 3176606"/>
                <a:gd name="connsiteX47" fmla="*/ 2040450 w 3212225"/>
                <a:gd name="connsiteY47" fmla="*/ 2924180 h 3176606"/>
                <a:gd name="connsiteX48" fmla="*/ 2073935 w 3212225"/>
                <a:gd name="connsiteY48" fmla="*/ 2911925 h 3176606"/>
                <a:gd name="connsiteX49" fmla="*/ 2090530 w 3212225"/>
                <a:gd name="connsiteY49" fmla="*/ 2932038 h 3176606"/>
                <a:gd name="connsiteX50" fmla="*/ 2293153 w 3212225"/>
                <a:gd name="connsiteY50" fmla="*/ 3015967 h 3176606"/>
                <a:gd name="connsiteX51" fmla="*/ 2579706 w 3212225"/>
                <a:gd name="connsiteY51" fmla="*/ 2729414 h 3176606"/>
                <a:gd name="connsiteX52" fmla="*/ 2573884 w 3212225"/>
                <a:gd name="connsiteY52" fmla="*/ 2671664 h 3176606"/>
                <a:gd name="connsiteX53" fmla="*/ 2559837 w 3212225"/>
                <a:gd name="connsiteY53" fmla="*/ 2626410 h 3176606"/>
                <a:gd name="connsiteX54" fmla="*/ 2614206 w 3212225"/>
                <a:gd name="connsiteY54" fmla="*/ 2576996 h 3176606"/>
                <a:gd name="connsiteX55" fmla="*/ 2673807 w 3212225"/>
                <a:gd name="connsiteY55" fmla="*/ 2511419 h 3176606"/>
                <a:gd name="connsiteX56" fmla="*/ 2705303 w 3212225"/>
                <a:gd name="connsiteY56" fmla="*/ 2521195 h 3176606"/>
                <a:gd name="connsiteX57" fmla="*/ 2763053 w 3212225"/>
                <a:gd name="connsiteY57" fmla="*/ 2527017 h 3176606"/>
                <a:gd name="connsiteX58" fmla="*/ 3049606 w 3212225"/>
                <a:gd name="connsiteY58" fmla="*/ 2240464 h 3176606"/>
                <a:gd name="connsiteX59" fmla="*/ 2965677 w 3212225"/>
                <a:gd name="connsiteY59" fmla="*/ 2037840 h 3176606"/>
                <a:gd name="connsiteX60" fmla="*/ 2952658 w 3212225"/>
                <a:gd name="connsiteY60" fmla="*/ 2027099 h 3176606"/>
                <a:gd name="connsiteX61" fmla="*/ 2961390 w 3212225"/>
                <a:gd name="connsiteY61" fmla="*/ 2003241 h 3176606"/>
                <a:gd name="connsiteX62" fmla="*/ 2995896 w 3212225"/>
                <a:gd name="connsiteY62" fmla="*/ 1869044 h 3176606"/>
                <a:gd name="connsiteX63" fmla="*/ 2997664 w 3212225"/>
                <a:gd name="connsiteY63" fmla="*/ 1857457 h 3176606"/>
                <a:gd name="connsiteX64" fmla="*/ 3037212 w 3212225"/>
                <a:gd name="connsiteY64" fmla="*/ 1845180 h 3176606"/>
                <a:gd name="connsiteX65" fmla="*/ 3212225 w 3212225"/>
                <a:gd name="connsiteY65" fmla="*/ 1581146 h 3176606"/>
                <a:gd name="connsiteX66" fmla="*/ 3037212 w 3212225"/>
                <a:gd name="connsiteY66" fmla="*/ 1317112 h 3176606"/>
                <a:gd name="connsiteX67" fmla="*/ 2995802 w 3212225"/>
                <a:gd name="connsiteY67" fmla="*/ 1304258 h 3176606"/>
                <a:gd name="connsiteX68" fmla="*/ 2961390 w 3212225"/>
                <a:gd name="connsiteY68" fmla="*/ 1170427 h 3176606"/>
                <a:gd name="connsiteX69" fmla="*/ 2955368 w 3212225"/>
                <a:gd name="connsiteY69" fmla="*/ 1153972 h 3176606"/>
                <a:gd name="connsiteX70" fmla="*/ 2978377 w 3212225"/>
                <a:gd name="connsiteY70" fmla="*/ 1134988 h 3176606"/>
                <a:gd name="connsiteX71" fmla="*/ 3062306 w 3212225"/>
                <a:gd name="connsiteY71" fmla="*/ 932364 h 3176606"/>
                <a:gd name="connsiteX72" fmla="*/ 2775753 w 3212225"/>
                <a:gd name="connsiteY72" fmla="*/ 645811 h 3176606"/>
                <a:gd name="connsiteX73" fmla="*/ 2718003 w 3212225"/>
                <a:gd name="connsiteY73" fmla="*/ 651633 h 3176606"/>
                <a:gd name="connsiteX74" fmla="*/ 2676006 w 3212225"/>
                <a:gd name="connsiteY74" fmla="*/ 664669 h 3176606"/>
                <a:gd name="connsiteX75" fmla="*/ 2614206 w 3212225"/>
                <a:gd name="connsiteY75" fmla="*/ 596672 h 3176606"/>
                <a:gd name="connsiteX76" fmla="*/ 2553144 w 3212225"/>
                <a:gd name="connsiteY76" fmla="*/ 541175 h 3176606"/>
                <a:gd name="connsiteX77" fmla="*/ 2567534 w 3212225"/>
                <a:gd name="connsiteY77" fmla="*/ 494815 h 3176606"/>
                <a:gd name="connsiteX78" fmla="*/ 2573356 w 3212225"/>
                <a:gd name="connsiteY78" fmla="*/ 437064 h 3176606"/>
                <a:gd name="connsiteX79" fmla="*/ 2286803 w 3212225"/>
                <a:gd name="connsiteY79" fmla="*/ 150511 h 3176606"/>
                <a:gd name="connsiteX80" fmla="*/ 2084180 w 3212225"/>
                <a:gd name="connsiteY80" fmla="*/ 234440 h 3176606"/>
                <a:gd name="connsiteX81" fmla="*/ 2064501 w 3212225"/>
                <a:gd name="connsiteY81" fmla="*/ 258291 h 3176606"/>
                <a:gd name="connsiteX82" fmla="*/ 2040450 w 3212225"/>
                <a:gd name="connsiteY82" fmla="*/ 249488 h 3176606"/>
                <a:gd name="connsiteX83" fmla="*/ 1906252 w 3212225"/>
                <a:gd name="connsiteY83" fmla="*/ 214982 h 3176606"/>
                <a:gd name="connsiteX84" fmla="*/ 1900196 w 3212225"/>
                <a:gd name="connsiteY84" fmla="*/ 214058 h 3176606"/>
                <a:gd name="connsiteX85" fmla="*/ 1888076 w 3212225"/>
                <a:gd name="connsiteY85" fmla="*/ 175014 h 3176606"/>
                <a:gd name="connsiteX86" fmla="*/ 1624042 w 3212225"/>
                <a:gd name="connsiteY86" fmla="*/ 0 h 317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212225" h="3176606">
                  <a:moveTo>
                    <a:pt x="1624042" y="0"/>
                  </a:moveTo>
                  <a:cubicBezTo>
                    <a:pt x="1505348" y="0"/>
                    <a:pt x="1403509" y="72165"/>
                    <a:pt x="1360008" y="175014"/>
                  </a:cubicBezTo>
                  <a:lnTo>
                    <a:pt x="1347888" y="214058"/>
                  </a:lnTo>
                  <a:lnTo>
                    <a:pt x="1341832" y="214982"/>
                  </a:lnTo>
                  <a:cubicBezTo>
                    <a:pt x="1296254" y="224309"/>
                    <a:pt x="1251482" y="235850"/>
                    <a:pt x="1207634" y="249488"/>
                  </a:cubicBezTo>
                  <a:lnTo>
                    <a:pt x="1180626" y="259373"/>
                  </a:lnTo>
                  <a:lnTo>
                    <a:pt x="1149576" y="221741"/>
                  </a:lnTo>
                  <a:cubicBezTo>
                    <a:pt x="1097721" y="169885"/>
                    <a:pt x="1026082" y="137811"/>
                    <a:pt x="946953" y="137811"/>
                  </a:cubicBezTo>
                  <a:cubicBezTo>
                    <a:pt x="788694" y="137811"/>
                    <a:pt x="660400" y="266105"/>
                    <a:pt x="660400" y="424364"/>
                  </a:cubicBezTo>
                  <a:cubicBezTo>
                    <a:pt x="660400" y="463929"/>
                    <a:pt x="668418" y="501621"/>
                    <a:pt x="682918" y="535904"/>
                  </a:cubicBezTo>
                  <a:lnTo>
                    <a:pt x="688806" y="546750"/>
                  </a:lnTo>
                  <a:lnTo>
                    <a:pt x="633878" y="596672"/>
                  </a:lnTo>
                  <a:lnTo>
                    <a:pt x="576221" y="660111"/>
                  </a:lnTo>
                  <a:lnTo>
                    <a:pt x="528453" y="645283"/>
                  </a:lnTo>
                  <a:cubicBezTo>
                    <a:pt x="509799" y="641466"/>
                    <a:pt x="490485" y="639461"/>
                    <a:pt x="470703" y="639461"/>
                  </a:cubicBezTo>
                  <a:cubicBezTo>
                    <a:pt x="312444" y="639461"/>
                    <a:pt x="184150" y="767755"/>
                    <a:pt x="184150" y="926014"/>
                  </a:cubicBezTo>
                  <a:cubicBezTo>
                    <a:pt x="184150" y="1005144"/>
                    <a:pt x="216223" y="1076782"/>
                    <a:pt x="268079" y="1128638"/>
                  </a:cubicBezTo>
                  <a:lnTo>
                    <a:pt x="294124" y="1150127"/>
                  </a:lnTo>
                  <a:lnTo>
                    <a:pt x="286694" y="1170427"/>
                  </a:lnTo>
                  <a:cubicBezTo>
                    <a:pt x="273056" y="1214275"/>
                    <a:pt x="261515" y="1259047"/>
                    <a:pt x="252188" y="1304625"/>
                  </a:cubicBezTo>
                  <a:lnTo>
                    <a:pt x="251405" y="1309754"/>
                  </a:lnTo>
                  <a:lnTo>
                    <a:pt x="228802" y="1312033"/>
                  </a:lnTo>
                  <a:cubicBezTo>
                    <a:pt x="98225" y="1338753"/>
                    <a:pt x="0" y="1454288"/>
                    <a:pt x="0" y="1592764"/>
                  </a:cubicBezTo>
                  <a:cubicBezTo>
                    <a:pt x="0" y="1731241"/>
                    <a:pt x="98225" y="1846775"/>
                    <a:pt x="228802" y="1873495"/>
                  </a:cubicBezTo>
                  <a:lnTo>
                    <a:pt x="253985" y="1876034"/>
                  </a:lnTo>
                  <a:lnTo>
                    <a:pt x="286694" y="2003241"/>
                  </a:lnTo>
                  <a:lnTo>
                    <a:pt x="295360" y="2026921"/>
                  </a:lnTo>
                  <a:lnTo>
                    <a:pt x="274429" y="2044190"/>
                  </a:lnTo>
                  <a:cubicBezTo>
                    <a:pt x="222573" y="2096046"/>
                    <a:pt x="190500" y="2167685"/>
                    <a:pt x="190500" y="2246814"/>
                  </a:cubicBezTo>
                  <a:cubicBezTo>
                    <a:pt x="190500" y="2405073"/>
                    <a:pt x="318794" y="2533367"/>
                    <a:pt x="477053" y="2533367"/>
                  </a:cubicBezTo>
                  <a:cubicBezTo>
                    <a:pt x="496835" y="2533367"/>
                    <a:pt x="516149" y="2531363"/>
                    <a:pt x="534803" y="2527545"/>
                  </a:cubicBezTo>
                  <a:lnTo>
                    <a:pt x="577023" y="2514440"/>
                  </a:lnTo>
                  <a:lnTo>
                    <a:pt x="633878" y="2576996"/>
                  </a:lnTo>
                  <a:lnTo>
                    <a:pt x="685440" y="2623859"/>
                  </a:lnTo>
                  <a:lnTo>
                    <a:pt x="672572" y="2665314"/>
                  </a:lnTo>
                  <a:cubicBezTo>
                    <a:pt x="668754" y="2683968"/>
                    <a:pt x="666750" y="2703282"/>
                    <a:pt x="666750" y="2723064"/>
                  </a:cubicBezTo>
                  <a:cubicBezTo>
                    <a:pt x="666750" y="2881323"/>
                    <a:pt x="795044" y="3009617"/>
                    <a:pt x="953303" y="3009617"/>
                  </a:cubicBezTo>
                  <a:cubicBezTo>
                    <a:pt x="1032432" y="3009617"/>
                    <a:pt x="1104071" y="2977544"/>
                    <a:pt x="1155926" y="2925688"/>
                  </a:cubicBezTo>
                  <a:lnTo>
                    <a:pt x="1168875" y="2909994"/>
                  </a:lnTo>
                  <a:lnTo>
                    <a:pt x="1207634" y="2924180"/>
                  </a:lnTo>
                  <a:cubicBezTo>
                    <a:pt x="1251482" y="2937818"/>
                    <a:pt x="1296254" y="2949359"/>
                    <a:pt x="1341832" y="2958686"/>
                  </a:cubicBezTo>
                  <a:lnTo>
                    <a:pt x="1346931" y="2959464"/>
                  </a:lnTo>
                  <a:lnTo>
                    <a:pt x="1360008" y="3001593"/>
                  </a:lnTo>
                  <a:cubicBezTo>
                    <a:pt x="1403509" y="3104441"/>
                    <a:pt x="1505348" y="3176606"/>
                    <a:pt x="1624042" y="3176606"/>
                  </a:cubicBezTo>
                  <a:cubicBezTo>
                    <a:pt x="1742736" y="3176606"/>
                    <a:pt x="1844575" y="3104441"/>
                    <a:pt x="1888076" y="3001593"/>
                  </a:cubicBezTo>
                  <a:lnTo>
                    <a:pt x="1901154" y="2959464"/>
                  </a:lnTo>
                  <a:lnTo>
                    <a:pt x="1906252" y="2958686"/>
                  </a:lnTo>
                  <a:cubicBezTo>
                    <a:pt x="1951830" y="2949359"/>
                    <a:pt x="1996602" y="2937818"/>
                    <a:pt x="2040450" y="2924180"/>
                  </a:cubicBezTo>
                  <a:lnTo>
                    <a:pt x="2073935" y="2911925"/>
                  </a:lnTo>
                  <a:lnTo>
                    <a:pt x="2090530" y="2932038"/>
                  </a:lnTo>
                  <a:cubicBezTo>
                    <a:pt x="2142385" y="2983894"/>
                    <a:pt x="2214024" y="3015967"/>
                    <a:pt x="2293153" y="3015967"/>
                  </a:cubicBezTo>
                  <a:cubicBezTo>
                    <a:pt x="2451412" y="3015967"/>
                    <a:pt x="2579706" y="2887673"/>
                    <a:pt x="2579706" y="2729414"/>
                  </a:cubicBezTo>
                  <a:cubicBezTo>
                    <a:pt x="2579706" y="2709632"/>
                    <a:pt x="2577702" y="2690318"/>
                    <a:pt x="2573884" y="2671664"/>
                  </a:cubicBezTo>
                  <a:lnTo>
                    <a:pt x="2559837" y="2626410"/>
                  </a:lnTo>
                  <a:lnTo>
                    <a:pt x="2614206" y="2576996"/>
                  </a:lnTo>
                  <a:lnTo>
                    <a:pt x="2673807" y="2511419"/>
                  </a:lnTo>
                  <a:lnTo>
                    <a:pt x="2705303" y="2521195"/>
                  </a:lnTo>
                  <a:cubicBezTo>
                    <a:pt x="2723957" y="2525013"/>
                    <a:pt x="2743271" y="2527017"/>
                    <a:pt x="2763053" y="2527017"/>
                  </a:cubicBezTo>
                  <a:cubicBezTo>
                    <a:pt x="2921312" y="2527017"/>
                    <a:pt x="3049606" y="2398723"/>
                    <a:pt x="3049606" y="2240464"/>
                  </a:cubicBezTo>
                  <a:cubicBezTo>
                    <a:pt x="3049606" y="2161335"/>
                    <a:pt x="3017533" y="2089696"/>
                    <a:pt x="2965677" y="2037840"/>
                  </a:cubicBezTo>
                  <a:lnTo>
                    <a:pt x="2952658" y="2027099"/>
                  </a:lnTo>
                  <a:lnTo>
                    <a:pt x="2961390" y="2003241"/>
                  </a:lnTo>
                  <a:cubicBezTo>
                    <a:pt x="2975028" y="1959393"/>
                    <a:pt x="2986569" y="1914622"/>
                    <a:pt x="2995896" y="1869044"/>
                  </a:cubicBezTo>
                  <a:lnTo>
                    <a:pt x="2997664" y="1857457"/>
                  </a:lnTo>
                  <a:lnTo>
                    <a:pt x="3037212" y="1845180"/>
                  </a:lnTo>
                  <a:cubicBezTo>
                    <a:pt x="3140060" y="1801679"/>
                    <a:pt x="3212225" y="1699840"/>
                    <a:pt x="3212225" y="1581146"/>
                  </a:cubicBezTo>
                  <a:cubicBezTo>
                    <a:pt x="3212225" y="1462452"/>
                    <a:pt x="3140060" y="1360613"/>
                    <a:pt x="3037212" y="1317112"/>
                  </a:cubicBezTo>
                  <a:lnTo>
                    <a:pt x="2995802" y="1304258"/>
                  </a:lnTo>
                  <a:lnTo>
                    <a:pt x="2961390" y="1170427"/>
                  </a:lnTo>
                  <a:lnTo>
                    <a:pt x="2955368" y="1153972"/>
                  </a:lnTo>
                  <a:lnTo>
                    <a:pt x="2978377" y="1134988"/>
                  </a:lnTo>
                  <a:cubicBezTo>
                    <a:pt x="3030233" y="1083132"/>
                    <a:pt x="3062306" y="1011494"/>
                    <a:pt x="3062306" y="932364"/>
                  </a:cubicBezTo>
                  <a:cubicBezTo>
                    <a:pt x="3062306" y="774105"/>
                    <a:pt x="2934012" y="645811"/>
                    <a:pt x="2775753" y="645811"/>
                  </a:cubicBezTo>
                  <a:cubicBezTo>
                    <a:pt x="2755971" y="645811"/>
                    <a:pt x="2736657" y="647816"/>
                    <a:pt x="2718003" y="651633"/>
                  </a:cubicBezTo>
                  <a:lnTo>
                    <a:pt x="2676006" y="664669"/>
                  </a:lnTo>
                  <a:lnTo>
                    <a:pt x="2614206" y="596672"/>
                  </a:lnTo>
                  <a:lnTo>
                    <a:pt x="2553144" y="541175"/>
                  </a:lnTo>
                  <a:lnTo>
                    <a:pt x="2567534" y="494815"/>
                  </a:lnTo>
                  <a:cubicBezTo>
                    <a:pt x="2571352" y="476161"/>
                    <a:pt x="2573356" y="456846"/>
                    <a:pt x="2573356" y="437064"/>
                  </a:cubicBezTo>
                  <a:cubicBezTo>
                    <a:pt x="2573356" y="278805"/>
                    <a:pt x="2445062" y="150511"/>
                    <a:pt x="2286803" y="150511"/>
                  </a:cubicBezTo>
                  <a:cubicBezTo>
                    <a:pt x="2207674" y="150511"/>
                    <a:pt x="2136035" y="182585"/>
                    <a:pt x="2084180" y="234440"/>
                  </a:cubicBezTo>
                  <a:lnTo>
                    <a:pt x="2064501" y="258291"/>
                  </a:lnTo>
                  <a:lnTo>
                    <a:pt x="2040450" y="249488"/>
                  </a:lnTo>
                  <a:cubicBezTo>
                    <a:pt x="1996602" y="235850"/>
                    <a:pt x="1951830" y="224309"/>
                    <a:pt x="1906252" y="214982"/>
                  </a:cubicBezTo>
                  <a:lnTo>
                    <a:pt x="1900196" y="214058"/>
                  </a:lnTo>
                  <a:lnTo>
                    <a:pt x="1888076" y="175014"/>
                  </a:lnTo>
                  <a:cubicBezTo>
                    <a:pt x="1844575" y="72165"/>
                    <a:pt x="1742736" y="0"/>
                    <a:pt x="16240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AEB96F54-99D1-410E-957B-DD23189A460A}"/>
                </a:ext>
              </a:extLst>
            </p:cNvPr>
            <p:cNvSpPr/>
            <p:nvPr/>
          </p:nvSpPr>
          <p:spPr>
            <a:xfrm rot="5400000">
              <a:off x="4145264" y="2796688"/>
              <a:ext cx="1615472" cy="1615472"/>
            </a:xfrm>
            <a:custGeom>
              <a:avLst/>
              <a:gdLst>
                <a:gd name="connsiteX0" fmla="*/ 81755 w 3295482"/>
                <a:gd name="connsiteY0" fmla="*/ 1647740 h 3295483"/>
                <a:gd name="connsiteX1" fmla="*/ 203127 w 3295482"/>
                <a:gd name="connsiteY1" fmla="*/ 1890421 h 3295483"/>
                <a:gd name="connsiteX2" fmla="*/ 228308 w 3295482"/>
                <a:gd name="connsiteY2" fmla="*/ 1903723 h 3295483"/>
                <a:gd name="connsiteX3" fmla="*/ 234383 w 3295482"/>
                <a:gd name="connsiteY3" fmla="*/ 1878402 h 3295483"/>
                <a:gd name="connsiteX4" fmla="*/ 410056 w 3295482"/>
                <a:gd name="connsiteY4" fmla="*/ 1714587 h 3295483"/>
                <a:gd name="connsiteX5" fmla="*/ 299585 w 3295482"/>
                <a:gd name="connsiteY5" fmla="*/ 2008978 h 3295483"/>
                <a:gd name="connsiteX6" fmla="*/ 542452 w 3295482"/>
                <a:gd name="connsiteY6" fmla="*/ 2208693 h 3295483"/>
                <a:gd name="connsiteX7" fmla="*/ 308406 w 3295482"/>
                <a:gd name="connsiteY7" fmla="*/ 2154662 h 3295483"/>
                <a:gd name="connsiteX8" fmla="*/ 290483 w 3295482"/>
                <a:gd name="connsiteY8" fmla="*/ 2135769 h 3295483"/>
                <a:gd name="connsiteX9" fmla="*/ 275326 w 3295482"/>
                <a:gd name="connsiteY9" fmla="*/ 2159880 h 3295483"/>
                <a:gd name="connsiteX10" fmla="*/ 291555 w 3295482"/>
                <a:gd name="connsiteY10" fmla="*/ 2430734 h 3295483"/>
                <a:gd name="connsiteX11" fmla="*/ 518008 w 3295482"/>
                <a:gd name="connsiteY11" fmla="*/ 2580216 h 3295483"/>
                <a:gd name="connsiteX12" fmla="*/ 547144 w 3295482"/>
                <a:gd name="connsiteY12" fmla="*/ 2581432 h 3295483"/>
                <a:gd name="connsiteX13" fmla="*/ 539067 w 3295482"/>
                <a:gd name="connsiteY13" fmla="*/ 2554178 h 3295483"/>
                <a:gd name="connsiteX14" fmla="*/ 609298 w 3295482"/>
                <a:gd name="connsiteY14" fmla="*/ 2324474 h 3295483"/>
                <a:gd name="connsiteX15" fmla="*/ 660822 w 3295482"/>
                <a:gd name="connsiteY15" fmla="*/ 2634659 h 3295483"/>
                <a:gd name="connsiteX16" fmla="*/ 971007 w 3295482"/>
                <a:gd name="connsiteY16" fmla="*/ 2686183 h 3295483"/>
                <a:gd name="connsiteX17" fmla="*/ 741302 w 3295482"/>
                <a:gd name="connsiteY17" fmla="*/ 2756413 h 3295483"/>
                <a:gd name="connsiteX18" fmla="*/ 714049 w 3295482"/>
                <a:gd name="connsiteY18" fmla="*/ 2748337 h 3295483"/>
                <a:gd name="connsiteX19" fmla="*/ 715265 w 3295482"/>
                <a:gd name="connsiteY19" fmla="*/ 2777474 h 3295483"/>
                <a:gd name="connsiteX20" fmla="*/ 864746 w 3295482"/>
                <a:gd name="connsiteY20" fmla="*/ 3003925 h 3295483"/>
                <a:gd name="connsiteX21" fmla="*/ 1135600 w 3295482"/>
                <a:gd name="connsiteY21" fmla="*/ 3020154 h 3295483"/>
                <a:gd name="connsiteX22" fmla="*/ 1159709 w 3295482"/>
                <a:gd name="connsiteY22" fmla="*/ 3004998 h 3295483"/>
                <a:gd name="connsiteX23" fmla="*/ 1140819 w 3295482"/>
                <a:gd name="connsiteY23" fmla="*/ 2987076 h 3295483"/>
                <a:gd name="connsiteX24" fmla="*/ 1086788 w 3295482"/>
                <a:gd name="connsiteY24" fmla="*/ 2753029 h 3295483"/>
                <a:gd name="connsiteX25" fmla="*/ 1286502 w 3295482"/>
                <a:gd name="connsiteY25" fmla="*/ 2995898 h 3295483"/>
                <a:gd name="connsiteX26" fmla="*/ 1580894 w 3295482"/>
                <a:gd name="connsiteY26" fmla="*/ 2885424 h 3295483"/>
                <a:gd name="connsiteX27" fmla="*/ 1417078 w 3295482"/>
                <a:gd name="connsiteY27" fmla="*/ 3061099 h 3295483"/>
                <a:gd name="connsiteX28" fmla="*/ 1391757 w 3295482"/>
                <a:gd name="connsiteY28" fmla="*/ 3067175 h 3295483"/>
                <a:gd name="connsiteX29" fmla="*/ 1405058 w 3295482"/>
                <a:gd name="connsiteY29" fmla="*/ 3092355 h 3295483"/>
                <a:gd name="connsiteX30" fmla="*/ 1647739 w 3295482"/>
                <a:gd name="connsiteY30" fmla="*/ 3213727 h 3295483"/>
                <a:gd name="connsiteX31" fmla="*/ 1890420 w 3295482"/>
                <a:gd name="connsiteY31" fmla="*/ 3092355 h 3295483"/>
                <a:gd name="connsiteX32" fmla="*/ 1903722 w 3295482"/>
                <a:gd name="connsiteY32" fmla="*/ 3067174 h 3295483"/>
                <a:gd name="connsiteX33" fmla="*/ 1878402 w 3295482"/>
                <a:gd name="connsiteY33" fmla="*/ 3061098 h 3295483"/>
                <a:gd name="connsiteX34" fmla="*/ 1714586 w 3295482"/>
                <a:gd name="connsiteY34" fmla="*/ 2885423 h 3295483"/>
                <a:gd name="connsiteX35" fmla="*/ 2008978 w 3295482"/>
                <a:gd name="connsiteY35" fmla="*/ 2995897 h 3295483"/>
                <a:gd name="connsiteX36" fmla="*/ 2208692 w 3295482"/>
                <a:gd name="connsiteY36" fmla="*/ 2753028 h 3295483"/>
                <a:gd name="connsiteX37" fmla="*/ 2154661 w 3295482"/>
                <a:gd name="connsiteY37" fmla="*/ 2987075 h 3295483"/>
                <a:gd name="connsiteX38" fmla="*/ 2135770 w 3295482"/>
                <a:gd name="connsiteY38" fmla="*/ 3004997 h 3295483"/>
                <a:gd name="connsiteX39" fmla="*/ 2159879 w 3295482"/>
                <a:gd name="connsiteY39" fmla="*/ 3020153 h 3295483"/>
                <a:gd name="connsiteX40" fmla="*/ 2430733 w 3295482"/>
                <a:gd name="connsiteY40" fmla="*/ 3003924 h 3295483"/>
                <a:gd name="connsiteX41" fmla="*/ 2580215 w 3295482"/>
                <a:gd name="connsiteY41" fmla="*/ 2777472 h 3295483"/>
                <a:gd name="connsiteX42" fmla="*/ 2581431 w 3295482"/>
                <a:gd name="connsiteY42" fmla="*/ 2748337 h 3295483"/>
                <a:gd name="connsiteX43" fmla="*/ 2554178 w 3295482"/>
                <a:gd name="connsiteY43" fmla="*/ 2756413 h 3295483"/>
                <a:gd name="connsiteX44" fmla="*/ 2324472 w 3295482"/>
                <a:gd name="connsiteY44" fmla="*/ 2686182 h 3295483"/>
                <a:gd name="connsiteX45" fmla="*/ 2634659 w 3295482"/>
                <a:gd name="connsiteY45" fmla="*/ 2634659 h 3295483"/>
                <a:gd name="connsiteX46" fmla="*/ 2686182 w 3295482"/>
                <a:gd name="connsiteY46" fmla="*/ 2324471 h 3295483"/>
                <a:gd name="connsiteX47" fmla="*/ 2756414 w 3295482"/>
                <a:gd name="connsiteY47" fmla="*/ 2554177 h 3295483"/>
                <a:gd name="connsiteX48" fmla="*/ 2748337 w 3295482"/>
                <a:gd name="connsiteY48" fmla="*/ 2581431 h 3295483"/>
                <a:gd name="connsiteX49" fmla="*/ 2777472 w 3295482"/>
                <a:gd name="connsiteY49" fmla="*/ 2580215 h 3295483"/>
                <a:gd name="connsiteX50" fmla="*/ 3003924 w 3295482"/>
                <a:gd name="connsiteY50" fmla="*/ 2430733 h 3295483"/>
                <a:gd name="connsiteX51" fmla="*/ 3020153 w 3295482"/>
                <a:gd name="connsiteY51" fmla="*/ 2159879 h 3295483"/>
                <a:gd name="connsiteX52" fmla="*/ 3004997 w 3295482"/>
                <a:gd name="connsiteY52" fmla="*/ 2135770 h 3295483"/>
                <a:gd name="connsiteX53" fmla="*/ 2987075 w 3295482"/>
                <a:gd name="connsiteY53" fmla="*/ 2154661 h 3295483"/>
                <a:gd name="connsiteX54" fmla="*/ 2753026 w 3295482"/>
                <a:gd name="connsiteY54" fmla="*/ 2208692 h 3295483"/>
                <a:gd name="connsiteX55" fmla="*/ 2995897 w 3295482"/>
                <a:gd name="connsiteY55" fmla="*/ 2008977 h 3295483"/>
                <a:gd name="connsiteX56" fmla="*/ 2885422 w 3295482"/>
                <a:gd name="connsiteY56" fmla="*/ 1714583 h 3295483"/>
                <a:gd name="connsiteX57" fmla="*/ 3061099 w 3295482"/>
                <a:gd name="connsiteY57" fmla="*/ 1878399 h 3295483"/>
                <a:gd name="connsiteX58" fmla="*/ 3067175 w 3295482"/>
                <a:gd name="connsiteY58" fmla="*/ 1903723 h 3295483"/>
                <a:gd name="connsiteX59" fmla="*/ 3092352 w 3295482"/>
                <a:gd name="connsiteY59" fmla="*/ 1890423 h 3295483"/>
                <a:gd name="connsiteX60" fmla="*/ 3213726 w 3295482"/>
                <a:gd name="connsiteY60" fmla="*/ 1647740 h 3295483"/>
                <a:gd name="connsiteX61" fmla="*/ 3092352 w 3295482"/>
                <a:gd name="connsiteY61" fmla="*/ 1405057 h 3295483"/>
                <a:gd name="connsiteX62" fmla="*/ 3067174 w 3295482"/>
                <a:gd name="connsiteY62" fmla="*/ 1391757 h 3295483"/>
                <a:gd name="connsiteX63" fmla="*/ 3061098 w 3295482"/>
                <a:gd name="connsiteY63" fmla="*/ 1417079 h 3295483"/>
                <a:gd name="connsiteX64" fmla="*/ 2885423 w 3295482"/>
                <a:gd name="connsiteY64" fmla="*/ 1580895 h 3295483"/>
                <a:gd name="connsiteX65" fmla="*/ 2995896 w 3295482"/>
                <a:gd name="connsiteY65" fmla="*/ 1286502 h 3295483"/>
                <a:gd name="connsiteX66" fmla="*/ 2753028 w 3295482"/>
                <a:gd name="connsiteY66" fmla="*/ 1086788 h 3295483"/>
                <a:gd name="connsiteX67" fmla="*/ 2987074 w 3295482"/>
                <a:gd name="connsiteY67" fmla="*/ 1140819 h 3295483"/>
                <a:gd name="connsiteX68" fmla="*/ 3004996 w 3295482"/>
                <a:gd name="connsiteY68" fmla="*/ 1159710 h 3295483"/>
                <a:gd name="connsiteX69" fmla="*/ 3020152 w 3295482"/>
                <a:gd name="connsiteY69" fmla="*/ 1135602 h 3295483"/>
                <a:gd name="connsiteX70" fmla="*/ 3003923 w 3295482"/>
                <a:gd name="connsiteY70" fmla="*/ 864748 h 3295483"/>
                <a:gd name="connsiteX71" fmla="*/ 2777471 w 3295482"/>
                <a:gd name="connsiteY71" fmla="*/ 715266 h 3295483"/>
                <a:gd name="connsiteX72" fmla="*/ 2748335 w 3295482"/>
                <a:gd name="connsiteY72" fmla="*/ 714050 h 3295483"/>
                <a:gd name="connsiteX73" fmla="*/ 2756412 w 3295482"/>
                <a:gd name="connsiteY73" fmla="*/ 741303 h 3295483"/>
                <a:gd name="connsiteX74" fmla="*/ 2686181 w 3295482"/>
                <a:gd name="connsiteY74" fmla="*/ 971007 h 3295483"/>
                <a:gd name="connsiteX75" fmla="*/ 2634657 w 3295482"/>
                <a:gd name="connsiteY75" fmla="*/ 660822 h 3295483"/>
                <a:gd name="connsiteX76" fmla="*/ 2324472 w 3295482"/>
                <a:gd name="connsiteY76" fmla="*/ 609298 h 3295483"/>
                <a:gd name="connsiteX77" fmla="*/ 2554177 w 3295482"/>
                <a:gd name="connsiteY77" fmla="*/ 539068 h 3295483"/>
                <a:gd name="connsiteX78" fmla="*/ 2581430 w 3295482"/>
                <a:gd name="connsiteY78" fmla="*/ 547144 h 3295483"/>
                <a:gd name="connsiteX79" fmla="*/ 2580214 w 3295482"/>
                <a:gd name="connsiteY79" fmla="*/ 518008 h 3295483"/>
                <a:gd name="connsiteX80" fmla="*/ 2430732 w 3295482"/>
                <a:gd name="connsiteY80" fmla="*/ 291557 h 3295483"/>
                <a:gd name="connsiteX81" fmla="*/ 2159879 w 3295482"/>
                <a:gd name="connsiteY81" fmla="*/ 275328 h 3295483"/>
                <a:gd name="connsiteX82" fmla="*/ 2135769 w 3295482"/>
                <a:gd name="connsiteY82" fmla="*/ 290484 h 3295483"/>
                <a:gd name="connsiteX83" fmla="*/ 2154660 w 3295482"/>
                <a:gd name="connsiteY83" fmla="*/ 308406 h 3295483"/>
                <a:gd name="connsiteX84" fmla="*/ 2208691 w 3295482"/>
                <a:gd name="connsiteY84" fmla="*/ 542451 h 3295483"/>
                <a:gd name="connsiteX85" fmla="*/ 2008977 w 3295482"/>
                <a:gd name="connsiteY85" fmla="*/ 299584 h 3295483"/>
                <a:gd name="connsiteX86" fmla="*/ 1714586 w 3295482"/>
                <a:gd name="connsiteY86" fmla="*/ 410056 h 3295483"/>
                <a:gd name="connsiteX87" fmla="*/ 1878401 w 3295482"/>
                <a:gd name="connsiteY87" fmla="*/ 234382 h 3295483"/>
                <a:gd name="connsiteX88" fmla="*/ 1903722 w 3295482"/>
                <a:gd name="connsiteY88" fmla="*/ 228307 h 3295483"/>
                <a:gd name="connsiteX89" fmla="*/ 1890420 w 3295482"/>
                <a:gd name="connsiteY89" fmla="*/ 203126 h 3295483"/>
                <a:gd name="connsiteX90" fmla="*/ 1647739 w 3295482"/>
                <a:gd name="connsiteY90" fmla="*/ 81755 h 3295483"/>
                <a:gd name="connsiteX91" fmla="*/ 1405058 w 3295482"/>
                <a:gd name="connsiteY91" fmla="*/ 203127 h 3295483"/>
                <a:gd name="connsiteX92" fmla="*/ 1391758 w 3295482"/>
                <a:gd name="connsiteY92" fmla="*/ 228305 h 3295483"/>
                <a:gd name="connsiteX93" fmla="*/ 1417081 w 3295482"/>
                <a:gd name="connsiteY93" fmla="*/ 234381 h 3295483"/>
                <a:gd name="connsiteX94" fmla="*/ 1580896 w 3295482"/>
                <a:gd name="connsiteY94" fmla="*/ 410055 h 3295483"/>
                <a:gd name="connsiteX95" fmla="*/ 1286505 w 3295482"/>
                <a:gd name="connsiteY95" fmla="*/ 299583 h 3295483"/>
                <a:gd name="connsiteX96" fmla="*/ 1086790 w 3295482"/>
                <a:gd name="connsiteY96" fmla="*/ 542450 h 3295483"/>
                <a:gd name="connsiteX97" fmla="*/ 1140821 w 3295482"/>
                <a:gd name="connsiteY97" fmla="*/ 308405 h 3295483"/>
                <a:gd name="connsiteX98" fmla="*/ 1159712 w 3295482"/>
                <a:gd name="connsiteY98" fmla="*/ 290483 h 3295483"/>
                <a:gd name="connsiteX99" fmla="*/ 1135601 w 3295482"/>
                <a:gd name="connsiteY99" fmla="*/ 275326 h 3295483"/>
                <a:gd name="connsiteX100" fmla="*/ 864748 w 3295482"/>
                <a:gd name="connsiteY100" fmla="*/ 291556 h 3295483"/>
                <a:gd name="connsiteX101" fmla="*/ 715266 w 3295482"/>
                <a:gd name="connsiteY101" fmla="*/ 518008 h 3295483"/>
                <a:gd name="connsiteX102" fmla="*/ 714049 w 3295482"/>
                <a:gd name="connsiteY102" fmla="*/ 547143 h 3295483"/>
                <a:gd name="connsiteX103" fmla="*/ 741304 w 3295482"/>
                <a:gd name="connsiteY103" fmla="*/ 539066 h 3295483"/>
                <a:gd name="connsiteX104" fmla="*/ 971009 w 3295482"/>
                <a:gd name="connsiteY104" fmla="*/ 609296 h 3295483"/>
                <a:gd name="connsiteX105" fmla="*/ 660823 w 3295482"/>
                <a:gd name="connsiteY105" fmla="*/ 660821 h 3295483"/>
                <a:gd name="connsiteX106" fmla="*/ 609298 w 3295482"/>
                <a:gd name="connsiteY106" fmla="*/ 971007 h 3295483"/>
                <a:gd name="connsiteX107" fmla="*/ 539068 w 3295482"/>
                <a:gd name="connsiteY107" fmla="*/ 741302 h 3295483"/>
                <a:gd name="connsiteX108" fmla="*/ 547145 w 3295482"/>
                <a:gd name="connsiteY108" fmla="*/ 714049 h 3295483"/>
                <a:gd name="connsiteX109" fmla="*/ 518008 w 3295482"/>
                <a:gd name="connsiteY109" fmla="*/ 715265 h 3295483"/>
                <a:gd name="connsiteX110" fmla="*/ 291557 w 3295482"/>
                <a:gd name="connsiteY110" fmla="*/ 864747 h 3295483"/>
                <a:gd name="connsiteX111" fmla="*/ 275327 w 3295482"/>
                <a:gd name="connsiteY111" fmla="*/ 1135601 h 3295483"/>
                <a:gd name="connsiteX112" fmla="*/ 290485 w 3295482"/>
                <a:gd name="connsiteY112" fmla="*/ 1159712 h 3295483"/>
                <a:gd name="connsiteX113" fmla="*/ 308408 w 3295482"/>
                <a:gd name="connsiteY113" fmla="*/ 1140819 h 3295483"/>
                <a:gd name="connsiteX114" fmla="*/ 542453 w 3295482"/>
                <a:gd name="connsiteY114" fmla="*/ 1086788 h 3295483"/>
                <a:gd name="connsiteX115" fmla="*/ 299586 w 3295482"/>
                <a:gd name="connsiteY115" fmla="*/ 1286503 h 3295483"/>
                <a:gd name="connsiteX116" fmla="*/ 410058 w 3295482"/>
                <a:gd name="connsiteY116" fmla="*/ 1580894 h 3295483"/>
                <a:gd name="connsiteX117" fmla="*/ 234384 w 3295482"/>
                <a:gd name="connsiteY117" fmla="*/ 1417079 h 3295483"/>
                <a:gd name="connsiteX118" fmla="*/ 228308 w 3295482"/>
                <a:gd name="connsiteY118" fmla="*/ 1391757 h 3295483"/>
                <a:gd name="connsiteX119" fmla="*/ 203127 w 3295482"/>
                <a:gd name="connsiteY119" fmla="*/ 1405059 h 3295483"/>
                <a:gd name="connsiteX120" fmla="*/ 81755 w 3295482"/>
                <a:gd name="connsiteY120" fmla="*/ 1647740 h 3295483"/>
                <a:gd name="connsiteX121" fmla="*/ 0 w 3295482"/>
                <a:gd name="connsiteY121" fmla="*/ 1647740 h 3295483"/>
                <a:gd name="connsiteX122" fmla="*/ 175269 w 3295482"/>
                <a:gd name="connsiteY122" fmla="*/ 1383321 h 3295483"/>
                <a:gd name="connsiteX123" fmla="*/ 222833 w 3295482"/>
                <a:gd name="connsiteY123" fmla="*/ 1368556 h 3295483"/>
                <a:gd name="connsiteX124" fmla="*/ 220882 w 3295482"/>
                <a:gd name="connsiteY124" fmla="*/ 1318778 h 3295483"/>
                <a:gd name="connsiteX125" fmla="*/ 229203 w 3295482"/>
                <a:gd name="connsiteY125" fmla="*/ 1267644 h 3295483"/>
                <a:gd name="connsiteX126" fmla="*/ 247564 w 3295482"/>
                <a:gd name="connsiteY126" fmla="*/ 1219199 h 3295483"/>
                <a:gd name="connsiteX127" fmla="*/ 274298 w 3295482"/>
                <a:gd name="connsiteY127" fmla="*/ 1176820 h 3295483"/>
                <a:gd name="connsiteX128" fmla="*/ 268200 w 3295482"/>
                <a:gd name="connsiteY128" fmla="*/ 1172195 h 3295483"/>
                <a:gd name="connsiteX129" fmla="*/ 182974 w 3295482"/>
                <a:gd name="connsiteY129" fmla="*/ 987327 h 3295483"/>
                <a:gd name="connsiteX130" fmla="*/ 220755 w 3295482"/>
                <a:gd name="connsiteY130" fmla="*/ 823869 h 3295483"/>
                <a:gd name="connsiteX131" fmla="*/ 504751 w 3295482"/>
                <a:gd name="connsiteY131" fmla="*/ 682510 h 3295483"/>
                <a:gd name="connsiteX132" fmla="*/ 553326 w 3295482"/>
                <a:gd name="connsiteY132" fmla="*/ 693505 h 3295483"/>
                <a:gd name="connsiteX133" fmla="*/ 576525 w 3295482"/>
                <a:gd name="connsiteY133" fmla="*/ 649420 h 3295483"/>
                <a:gd name="connsiteX134" fmla="*/ 609299 w 3295482"/>
                <a:gd name="connsiteY134" fmla="*/ 609297 h 3295483"/>
                <a:gd name="connsiteX135" fmla="*/ 693909 w 3295482"/>
                <a:gd name="connsiteY135" fmla="*/ 553112 h 3295483"/>
                <a:gd name="connsiteX136" fmla="*/ 695290 w 3295482"/>
                <a:gd name="connsiteY136" fmla="*/ 552703 h 3295483"/>
                <a:gd name="connsiteX137" fmla="*/ 687336 w 3295482"/>
                <a:gd name="connsiteY137" fmla="*/ 532409 h 3295483"/>
                <a:gd name="connsiteX138" fmla="*/ 681051 w 3295482"/>
                <a:gd name="connsiteY138" fmla="*/ 449306 h 3295483"/>
                <a:gd name="connsiteX139" fmla="*/ 823870 w 3295482"/>
                <a:gd name="connsiteY139" fmla="*/ 220754 h 3295483"/>
                <a:gd name="connsiteX140" fmla="*/ 1140498 w 3295482"/>
                <a:gd name="connsiteY140" fmla="*/ 240331 h 3295483"/>
                <a:gd name="connsiteX141" fmla="*/ 1177066 w 3295482"/>
                <a:gd name="connsiteY141" fmla="*/ 274140 h 3295483"/>
                <a:gd name="connsiteX142" fmla="*/ 1219200 w 3295482"/>
                <a:gd name="connsiteY142" fmla="*/ 247561 h 3295483"/>
                <a:gd name="connsiteX143" fmla="*/ 1267645 w 3295482"/>
                <a:gd name="connsiteY143" fmla="*/ 229200 h 3295483"/>
                <a:gd name="connsiteX144" fmla="*/ 1318780 w 3295482"/>
                <a:gd name="connsiteY144" fmla="*/ 220878 h 3295483"/>
                <a:gd name="connsiteX145" fmla="*/ 1368556 w 3295482"/>
                <a:gd name="connsiteY145" fmla="*/ 222830 h 3295483"/>
                <a:gd name="connsiteX146" fmla="*/ 1383320 w 3295482"/>
                <a:gd name="connsiteY146" fmla="*/ 175268 h 3295483"/>
                <a:gd name="connsiteX147" fmla="*/ 1647739 w 3295482"/>
                <a:gd name="connsiteY147" fmla="*/ 0 h 3295483"/>
                <a:gd name="connsiteX148" fmla="*/ 1912159 w 3295482"/>
                <a:gd name="connsiteY148" fmla="*/ 175268 h 3295483"/>
                <a:gd name="connsiteX149" fmla="*/ 1926923 w 3295482"/>
                <a:gd name="connsiteY149" fmla="*/ 222831 h 3295483"/>
                <a:gd name="connsiteX150" fmla="*/ 1976701 w 3295482"/>
                <a:gd name="connsiteY150" fmla="*/ 220879 h 3295483"/>
                <a:gd name="connsiteX151" fmla="*/ 2027836 w 3295482"/>
                <a:gd name="connsiteY151" fmla="*/ 229201 h 3295483"/>
                <a:gd name="connsiteX152" fmla="*/ 2076281 w 3295482"/>
                <a:gd name="connsiteY152" fmla="*/ 247562 h 3295483"/>
                <a:gd name="connsiteX153" fmla="*/ 2118415 w 3295482"/>
                <a:gd name="connsiteY153" fmla="*/ 274141 h 3295483"/>
                <a:gd name="connsiteX154" fmla="*/ 2154982 w 3295482"/>
                <a:gd name="connsiteY154" fmla="*/ 240333 h 3295483"/>
                <a:gd name="connsiteX155" fmla="*/ 2471610 w 3295482"/>
                <a:gd name="connsiteY155" fmla="*/ 220755 h 3295483"/>
                <a:gd name="connsiteX156" fmla="*/ 2612968 w 3295482"/>
                <a:gd name="connsiteY156" fmla="*/ 504751 h 3295483"/>
                <a:gd name="connsiteX157" fmla="*/ 2601973 w 3295482"/>
                <a:gd name="connsiteY157" fmla="*/ 553325 h 3295483"/>
                <a:gd name="connsiteX158" fmla="*/ 2646059 w 3295482"/>
                <a:gd name="connsiteY158" fmla="*/ 576524 h 3295483"/>
                <a:gd name="connsiteX159" fmla="*/ 2686181 w 3295482"/>
                <a:gd name="connsiteY159" fmla="*/ 609298 h 3295483"/>
                <a:gd name="connsiteX160" fmla="*/ 2718956 w 3295482"/>
                <a:gd name="connsiteY160" fmla="*/ 649421 h 3295483"/>
                <a:gd name="connsiteX161" fmla="*/ 2742155 w 3295482"/>
                <a:gd name="connsiteY161" fmla="*/ 693506 h 3295483"/>
                <a:gd name="connsiteX162" fmla="*/ 2790728 w 3295482"/>
                <a:gd name="connsiteY162" fmla="*/ 682511 h 3295483"/>
                <a:gd name="connsiteX163" fmla="*/ 3074726 w 3295482"/>
                <a:gd name="connsiteY163" fmla="*/ 823870 h 3295483"/>
                <a:gd name="connsiteX164" fmla="*/ 3055147 w 3295482"/>
                <a:gd name="connsiteY164" fmla="*/ 1140498 h 3295483"/>
                <a:gd name="connsiteX165" fmla="*/ 3021339 w 3295482"/>
                <a:gd name="connsiteY165" fmla="*/ 1177065 h 3295483"/>
                <a:gd name="connsiteX166" fmla="*/ 3047919 w 3295482"/>
                <a:gd name="connsiteY166" fmla="*/ 1219198 h 3295483"/>
                <a:gd name="connsiteX167" fmla="*/ 3066279 w 3295482"/>
                <a:gd name="connsiteY167" fmla="*/ 1267643 h 3295483"/>
                <a:gd name="connsiteX168" fmla="*/ 3074601 w 3295482"/>
                <a:gd name="connsiteY168" fmla="*/ 1318778 h 3295483"/>
                <a:gd name="connsiteX169" fmla="*/ 3072649 w 3295482"/>
                <a:gd name="connsiteY169" fmla="*/ 1368555 h 3295483"/>
                <a:gd name="connsiteX170" fmla="*/ 3120211 w 3295482"/>
                <a:gd name="connsiteY170" fmla="*/ 1383319 h 3295483"/>
                <a:gd name="connsiteX171" fmla="*/ 3295482 w 3295482"/>
                <a:gd name="connsiteY171" fmla="*/ 1647740 h 3295483"/>
                <a:gd name="connsiteX172" fmla="*/ 3120211 w 3295482"/>
                <a:gd name="connsiteY172" fmla="*/ 1912161 h 3295483"/>
                <a:gd name="connsiteX173" fmla="*/ 3072650 w 3295482"/>
                <a:gd name="connsiteY173" fmla="*/ 1926925 h 3295483"/>
                <a:gd name="connsiteX174" fmla="*/ 3074602 w 3295482"/>
                <a:gd name="connsiteY174" fmla="*/ 1976701 h 3295483"/>
                <a:gd name="connsiteX175" fmla="*/ 3066280 w 3295482"/>
                <a:gd name="connsiteY175" fmla="*/ 2027836 h 3295483"/>
                <a:gd name="connsiteX176" fmla="*/ 3047920 w 3295482"/>
                <a:gd name="connsiteY176" fmla="*/ 2076281 h 3295483"/>
                <a:gd name="connsiteX177" fmla="*/ 3021340 w 3295482"/>
                <a:gd name="connsiteY177" fmla="*/ 2118415 h 3295483"/>
                <a:gd name="connsiteX178" fmla="*/ 3055148 w 3295482"/>
                <a:gd name="connsiteY178" fmla="*/ 2154983 h 3295483"/>
                <a:gd name="connsiteX179" fmla="*/ 3074727 w 3295482"/>
                <a:gd name="connsiteY179" fmla="*/ 2471611 h 3295483"/>
                <a:gd name="connsiteX180" fmla="*/ 2790729 w 3295482"/>
                <a:gd name="connsiteY180" fmla="*/ 2612970 h 3295483"/>
                <a:gd name="connsiteX181" fmla="*/ 2742156 w 3295482"/>
                <a:gd name="connsiteY181" fmla="*/ 2601975 h 3295483"/>
                <a:gd name="connsiteX182" fmla="*/ 2718957 w 3295482"/>
                <a:gd name="connsiteY182" fmla="*/ 2646060 h 3295483"/>
                <a:gd name="connsiteX183" fmla="*/ 2686183 w 3295482"/>
                <a:gd name="connsiteY183" fmla="*/ 2686183 h 3295483"/>
                <a:gd name="connsiteX184" fmla="*/ 2646060 w 3295482"/>
                <a:gd name="connsiteY184" fmla="*/ 2718957 h 3295483"/>
                <a:gd name="connsiteX185" fmla="*/ 2601975 w 3295482"/>
                <a:gd name="connsiteY185" fmla="*/ 2742156 h 3295483"/>
                <a:gd name="connsiteX186" fmla="*/ 2612970 w 3295482"/>
                <a:gd name="connsiteY186" fmla="*/ 2790729 h 3295483"/>
                <a:gd name="connsiteX187" fmla="*/ 2471611 w 3295482"/>
                <a:gd name="connsiteY187" fmla="*/ 3074727 h 3295483"/>
                <a:gd name="connsiteX188" fmla="*/ 2154982 w 3295482"/>
                <a:gd name="connsiteY188" fmla="*/ 3055149 h 3295483"/>
                <a:gd name="connsiteX189" fmla="*/ 2118415 w 3295482"/>
                <a:gd name="connsiteY189" fmla="*/ 3021340 h 3295483"/>
                <a:gd name="connsiteX190" fmla="*/ 2076282 w 3295482"/>
                <a:gd name="connsiteY190" fmla="*/ 3047919 h 3295483"/>
                <a:gd name="connsiteX191" fmla="*/ 2027837 w 3295482"/>
                <a:gd name="connsiteY191" fmla="*/ 3066280 h 3295483"/>
                <a:gd name="connsiteX192" fmla="*/ 1976702 w 3295482"/>
                <a:gd name="connsiteY192" fmla="*/ 3074602 h 3295483"/>
                <a:gd name="connsiteX193" fmla="*/ 1926923 w 3295482"/>
                <a:gd name="connsiteY193" fmla="*/ 3072650 h 3295483"/>
                <a:gd name="connsiteX194" fmla="*/ 1912159 w 3295482"/>
                <a:gd name="connsiteY194" fmla="*/ 3120214 h 3295483"/>
                <a:gd name="connsiteX195" fmla="*/ 1647739 w 3295482"/>
                <a:gd name="connsiteY195" fmla="*/ 3295483 h 3295483"/>
                <a:gd name="connsiteX196" fmla="*/ 1383320 w 3295482"/>
                <a:gd name="connsiteY196" fmla="*/ 3120214 h 3295483"/>
                <a:gd name="connsiteX197" fmla="*/ 1368556 w 3295482"/>
                <a:gd name="connsiteY197" fmla="*/ 3072651 h 3295483"/>
                <a:gd name="connsiteX198" fmla="*/ 1318778 w 3295482"/>
                <a:gd name="connsiteY198" fmla="*/ 3074603 h 3295483"/>
                <a:gd name="connsiteX199" fmla="*/ 1267643 w 3295482"/>
                <a:gd name="connsiteY199" fmla="*/ 3066281 h 3295483"/>
                <a:gd name="connsiteX200" fmla="*/ 1219198 w 3295482"/>
                <a:gd name="connsiteY200" fmla="*/ 3047920 h 3295483"/>
                <a:gd name="connsiteX201" fmla="*/ 1177064 w 3295482"/>
                <a:gd name="connsiteY201" fmla="*/ 3021340 h 3295483"/>
                <a:gd name="connsiteX202" fmla="*/ 1140496 w 3295482"/>
                <a:gd name="connsiteY202" fmla="*/ 3055149 h 3295483"/>
                <a:gd name="connsiteX203" fmla="*/ 823869 w 3295482"/>
                <a:gd name="connsiteY203" fmla="*/ 3074727 h 3295483"/>
                <a:gd name="connsiteX204" fmla="*/ 681051 w 3295482"/>
                <a:gd name="connsiteY204" fmla="*/ 2846175 h 3295483"/>
                <a:gd name="connsiteX205" fmla="*/ 687335 w 3295482"/>
                <a:gd name="connsiteY205" fmla="*/ 2763073 h 3295483"/>
                <a:gd name="connsiteX206" fmla="*/ 695290 w 3295482"/>
                <a:gd name="connsiteY206" fmla="*/ 2742777 h 3295483"/>
                <a:gd name="connsiteX207" fmla="*/ 693907 w 3295482"/>
                <a:gd name="connsiteY207" fmla="*/ 2742367 h 3295483"/>
                <a:gd name="connsiteX208" fmla="*/ 609298 w 3295482"/>
                <a:gd name="connsiteY208" fmla="*/ 2686183 h 3295483"/>
                <a:gd name="connsiteX209" fmla="*/ 576524 w 3295482"/>
                <a:gd name="connsiteY209" fmla="*/ 2646060 h 3295483"/>
                <a:gd name="connsiteX210" fmla="*/ 553325 w 3295482"/>
                <a:gd name="connsiteY210" fmla="*/ 2601976 h 3295483"/>
                <a:gd name="connsiteX211" fmla="*/ 504750 w 3295482"/>
                <a:gd name="connsiteY211" fmla="*/ 2612971 h 3295483"/>
                <a:gd name="connsiteX212" fmla="*/ 220754 w 3295482"/>
                <a:gd name="connsiteY212" fmla="*/ 2471612 h 3295483"/>
                <a:gd name="connsiteX213" fmla="*/ 182974 w 3295482"/>
                <a:gd name="connsiteY213" fmla="*/ 2308154 h 3295483"/>
                <a:gd name="connsiteX214" fmla="*/ 268199 w 3295482"/>
                <a:gd name="connsiteY214" fmla="*/ 2123286 h 3295483"/>
                <a:gd name="connsiteX215" fmla="*/ 274296 w 3295482"/>
                <a:gd name="connsiteY215" fmla="*/ 2118661 h 3295483"/>
                <a:gd name="connsiteX216" fmla="*/ 247562 w 3295482"/>
                <a:gd name="connsiteY216" fmla="*/ 2076282 h 3295483"/>
                <a:gd name="connsiteX217" fmla="*/ 229202 w 3295482"/>
                <a:gd name="connsiteY217" fmla="*/ 2027837 h 3295483"/>
                <a:gd name="connsiteX218" fmla="*/ 220880 w 3295482"/>
                <a:gd name="connsiteY218" fmla="*/ 1976703 h 3295483"/>
                <a:gd name="connsiteX219" fmla="*/ 222832 w 3295482"/>
                <a:gd name="connsiteY219" fmla="*/ 1926924 h 3295483"/>
                <a:gd name="connsiteX220" fmla="*/ 175269 w 3295482"/>
                <a:gd name="connsiteY220" fmla="*/ 1912160 h 3295483"/>
                <a:gd name="connsiteX221" fmla="*/ 0 w 3295482"/>
                <a:gd name="connsiteY221" fmla="*/ 1647740 h 3295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3295482" h="3295483">
                  <a:moveTo>
                    <a:pt x="81755" y="1647740"/>
                  </a:moveTo>
                  <a:cubicBezTo>
                    <a:pt x="81755" y="1745014"/>
                    <a:pt x="128151" y="1834212"/>
                    <a:pt x="203127" y="1890421"/>
                  </a:cubicBezTo>
                  <a:lnTo>
                    <a:pt x="228308" y="1903723"/>
                  </a:lnTo>
                  <a:lnTo>
                    <a:pt x="234383" y="1878402"/>
                  </a:lnTo>
                  <a:cubicBezTo>
                    <a:pt x="261171" y="1800789"/>
                    <a:pt x="324780" y="1737437"/>
                    <a:pt x="410056" y="1714587"/>
                  </a:cubicBezTo>
                  <a:cubicBezTo>
                    <a:pt x="314068" y="1778996"/>
                    <a:pt x="269667" y="1897320"/>
                    <a:pt x="299585" y="2008978"/>
                  </a:cubicBezTo>
                  <a:cubicBezTo>
                    <a:pt x="329504" y="2120635"/>
                    <a:pt x="427118" y="2200906"/>
                    <a:pt x="542452" y="2208693"/>
                  </a:cubicBezTo>
                  <a:cubicBezTo>
                    <a:pt x="457175" y="2231543"/>
                    <a:pt x="370412" y="2208482"/>
                    <a:pt x="308406" y="2154662"/>
                  </a:cubicBezTo>
                  <a:lnTo>
                    <a:pt x="290483" y="2135769"/>
                  </a:lnTo>
                  <a:lnTo>
                    <a:pt x="275326" y="2159880"/>
                  </a:lnTo>
                  <a:cubicBezTo>
                    <a:pt x="238499" y="2246047"/>
                    <a:pt x="242918" y="2346492"/>
                    <a:pt x="291555" y="2430734"/>
                  </a:cubicBezTo>
                  <a:cubicBezTo>
                    <a:pt x="340193" y="2514976"/>
                    <a:pt x="424972" y="2569026"/>
                    <a:pt x="518008" y="2580216"/>
                  </a:cubicBezTo>
                  <a:lnTo>
                    <a:pt x="547144" y="2581432"/>
                  </a:lnTo>
                  <a:lnTo>
                    <a:pt x="539067" y="2554178"/>
                  </a:lnTo>
                  <a:cubicBezTo>
                    <a:pt x="523461" y="2473570"/>
                    <a:pt x="546871" y="2386901"/>
                    <a:pt x="609298" y="2324474"/>
                  </a:cubicBezTo>
                  <a:cubicBezTo>
                    <a:pt x="558374" y="2428248"/>
                    <a:pt x="579083" y="2552920"/>
                    <a:pt x="660822" y="2634659"/>
                  </a:cubicBezTo>
                  <a:cubicBezTo>
                    <a:pt x="742560" y="2716398"/>
                    <a:pt x="867233" y="2737107"/>
                    <a:pt x="971007" y="2686183"/>
                  </a:cubicBezTo>
                  <a:cubicBezTo>
                    <a:pt x="908580" y="2748610"/>
                    <a:pt x="821911" y="2772020"/>
                    <a:pt x="741302" y="2756413"/>
                  </a:cubicBezTo>
                  <a:lnTo>
                    <a:pt x="714049" y="2748337"/>
                  </a:lnTo>
                  <a:lnTo>
                    <a:pt x="715265" y="2777474"/>
                  </a:lnTo>
                  <a:cubicBezTo>
                    <a:pt x="726455" y="2870509"/>
                    <a:pt x="780505" y="2955288"/>
                    <a:pt x="864746" y="3003925"/>
                  </a:cubicBezTo>
                  <a:cubicBezTo>
                    <a:pt x="948988" y="3052561"/>
                    <a:pt x="1049434" y="3056980"/>
                    <a:pt x="1135600" y="3020154"/>
                  </a:cubicBezTo>
                  <a:lnTo>
                    <a:pt x="1159709" y="3004998"/>
                  </a:lnTo>
                  <a:lnTo>
                    <a:pt x="1140819" y="2987076"/>
                  </a:lnTo>
                  <a:cubicBezTo>
                    <a:pt x="1086999" y="2925070"/>
                    <a:pt x="1063938" y="2838306"/>
                    <a:pt x="1086788" y="2753029"/>
                  </a:cubicBezTo>
                  <a:cubicBezTo>
                    <a:pt x="1094574" y="2868363"/>
                    <a:pt x="1174844" y="2965979"/>
                    <a:pt x="1286502" y="2995898"/>
                  </a:cubicBezTo>
                  <a:cubicBezTo>
                    <a:pt x="1398159" y="3025816"/>
                    <a:pt x="1516483" y="2981414"/>
                    <a:pt x="1580894" y="2885424"/>
                  </a:cubicBezTo>
                  <a:cubicBezTo>
                    <a:pt x="1558044" y="2970702"/>
                    <a:pt x="1494691" y="3034311"/>
                    <a:pt x="1417078" y="3061099"/>
                  </a:cubicBezTo>
                  <a:lnTo>
                    <a:pt x="1391757" y="3067175"/>
                  </a:lnTo>
                  <a:lnTo>
                    <a:pt x="1405058" y="3092355"/>
                  </a:lnTo>
                  <a:cubicBezTo>
                    <a:pt x="1461267" y="3167331"/>
                    <a:pt x="1550465" y="3213727"/>
                    <a:pt x="1647739" y="3213727"/>
                  </a:cubicBezTo>
                  <a:cubicBezTo>
                    <a:pt x="1745013" y="3213727"/>
                    <a:pt x="1834211" y="3167331"/>
                    <a:pt x="1890420" y="3092355"/>
                  </a:cubicBezTo>
                  <a:lnTo>
                    <a:pt x="1903722" y="3067174"/>
                  </a:lnTo>
                  <a:lnTo>
                    <a:pt x="1878402" y="3061098"/>
                  </a:lnTo>
                  <a:cubicBezTo>
                    <a:pt x="1800789" y="3034310"/>
                    <a:pt x="1737436" y="2970701"/>
                    <a:pt x="1714586" y="2885423"/>
                  </a:cubicBezTo>
                  <a:cubicBezTo>
                    <a:pt x="1778996" y="2981413"/>
                    <a:pt x="1897320" y="3025815"/>
                    <a:pt x="2008978" y="2995897"/>
                  </a:cubicBezTo>
                  <a:cubicBezTo>
                    <a:pt x="2120635" y="2965978"/>
                    <a:pt x="2200905" y="2868362"/>
                    <a:pt x="2208692" y="2753028"/>
                  </a:cubicBezTo>
                  <a:cubicBezTo>
                    <a:pt x="2231542" y="2838305"/>
                    <a:pt x="2208481" y="2925069"/>
                    <a:pt x="2154661" y="2987075"/>
                  </a:cubicBezTo>
                  <a:lnTo>
                    <a:pt x="2135770" y="3004997"/>
                  </a:lnTo>
                  <a:lnTo>
                    <a:pt x="2159879" y="3020153"/>
                  </a:lnTo>
                  <a:cubicBezTo>
                    <a:pt x="2246045" y="3056980"/>
                    <a:pt x="2346491" y="3052561"/>
                    <a:pt x="2430733" y="3003924"/>
                  </a:cubicBezTo>
                  <a:cubicBezTo>
                    <a:pt x="2514975" y="2955287"/>
                    <a:pt x="2569025" y="2870507"/>
                    <a:pt x="2580215" y="2777472"/>
                  </a:cubicBezTo>
                  <a:lnTo>
                    <a:pt x="2581431" y="2748337"/>
                  </a:lnTo>
                  <a:lnTo>
                    <a:pt x="2554178" y="2756413"/>
                  </a:lnTo>
                  <a:cubicBezTo>
                    <a:pt x="2473569" y="2772020"/>
                    <a:pt x="2386899" y="2748609"/>
                    <a:pt x="2324472" y="2686182"/>
                  </a:cubicBezTo>
                  <a:cubicBezTo>
                    <a:pt x="2428247" y="2737106"/>
                    <a:pt x="2552920" y="2716398"/>
                    <a:pt x="2634659" y="2634659"/>
                  </a:cubicBezTo>
                  <a:cubicBezTo>
                    <a:pt x="2716398" y="2552920"/>
                    <a:pt x="2737106" y="2428247"/>
                    <a:pt x="2686182" y="2324471"/>
                  </a:cubicBezTo>
                  <a:cubicBezTo>
                    <a:pt x="2748610" y="2386899"/>
                    <a:pt x="2772020" y="2473568"/>
                    <a:pt x="2756414" y="2554177"/>
                  </a:cubicBezTo>
                  <a:lnTo>
                    <a:pt x="2748337" y="2581431"/>
                  </a:lnTo>
                  <a:lnTo>
                    <a:pt x="2777472" y="2580215"/>
                  </a:lnTo>
                  <a:cubicBezTo>
                    <a:pt x="2870508" y="2569025"/>
                    <a:pt x="2955287" y="2514975"/>
                    <a:pt x="3003924" y="2430733"/>
                  </a:cubicBezTo>
                  <a:cubicBezTo>
                    <a:pt x="3052561" y="2346491"/>
                    <a:pt x="3056980" y="2246046"/>
                    <a:pt x="3020153" y="2159879"/>
                  </a:cubicBezTo>
                  <a:lnTo>
                    <a:pt x="3004997" y="2135770"/>
                  </a:lnTo>
                  <a:lnTo>
                    <a:pt x="2987075" y="2154661"/>
                  </a:lnTo>
                  <a:cubicBezTo>
                    <a:pt x="2925068" y="2208482"/>
                    <a:pt x="2838304" y="2231543"/>
                    <a:pt x="2753026" y="2208692"/>
                  </a:cubicBezTo>
                  <a:cubicBezTo>
                    <a:pt x="2868361" y="2200906"/>
                    <a:pt x="2965978" y="2120636"/>
                    <a:pt x="2995897" y="2008977"/>
                  </a:cubicBezTo>
                  <a:cubicBezTo>
                    <a:pt x="3025816" y="1897319"/>
                    <a:pt x="2981412" y="1778993"/>
                    <a:pt x="2885422" y="1714583"/>
                  </a:cubicBezTo>
                  <a:cubicBezTo>
                    <a:pt x="2970700" y="1737433"/>
                    <a:pt x="3034310" y="1800786"/>
                    <a:pt x="3061099" y="1878399"/>
                  </a:cubicBezTo>
                  <a:lnTo>
                    <a:pt x="3067175" y="1903723"/>
                  </a:lnTo>
                  <a:lnTo>
                    <a:pt x="3092352" y="1890423"/>
                  </a:lnTo>
                  <a:cubicBezTo>
                    <a:pt x="3167329" y="1834214"/>
                    <a:pt x="3213726" y="1745015"/>
                    <a:pt x="3213726" y="1647740"/>
                  </a:cubicBezTo>
                  <a:cubicBezTo>
                    <a:pt x="3213726" y="1550465"/>
                    <a:pt x="3167329" y="1461267"/>
                    <a:pt x="3092352" y="1405057"/>
                  </a:cubicBezTo>
                  <a:lnTo>
                    <a:pt x="3067174" y="1391757"/>
                  </a:lnTo>
                  <a:lnTo>
                    <a:pt x="3061098" y="1417079"/>
                  </a:lnTo>
                  <a:cubicBezTo>
                    <a:pt x="3034309" y="1494692"/>
                    <a:pt x="2970700" y="1558045"/>
                    <a:pt x="2885423" y="1580895"/>
                  </a:cubicBezTo>
                  <a:cubicBezTo>
                    <a:pt x="2981412" y="1516485"/>
                    <a:pt x="3025815" y="1398161"/>
                    <a:pt x="2995896" y="1286502"/>
                  </a:cubicBezTo>
                  <a:cubicBezTo>
                    <a:pt x="2965977" y="1174845"/>
                    <a:pt x="2868362" y="1094575"/>
                    <a:pt x="2753028" y="1086788"/>
                  </a:cubicBezTo>
                  <a:cubicBezTo>
                    <a:pt x="2838305" y="1063938"/>
                    <a:pt x="2925068" y="1086999"/>
                    <a:pt x="2987074" y="1140819"/>
                  </a:cubicBezTo>
                  <a:lnTo>
                    <a:pt x="3004996" y="1159710"/>
                  </a:lnTo>
                  <a:lnTo>
                    <a:pt x="3020152" y="1135602"/>
                  </a:lnTo>
                  <a:cubicBezTo>
                    <a:pt x="3056979" y="1049435"/>
                    <a:pt x="3052560" y="948990"/>
                    <a:pt x="3003923" y="864748"/>
                  </a:cubicBezTo>
                  <a:cubicBezTo>
                    <a:pt x="2955286" y="780506"/>
                    <a:pt x="2870507" y="726456"/>
                    <a:pt x="2777471" y="715266"/>
                  </a:cubicBezTo>
                  <a:lnTo>
                    <a:pt x="2748335" y="714050"/>
                  </a:lnTo>
                  <a:lnTo>
                    <a:pt x="2756412" y="741303"/>
                  </a:lnTo>
                  <a:cubicBezTo>
                    <a:pt x="2772018" y="821911"/>
                    <a:pt x="2748608" y="908580"/>
                    <a:pt x="2686181" y="971007"/>
                  </a:cubicBezTo>
                  <a:cubicBezTo>
                    <a:pt x="2737105" y="867233"/>
                    <a:pt x="2716396" y="742561"/>
                    <a:pt x="2634657" y="660822"/>
                  </a:cubicBezTo>
                  <a:cubicBezTo>
                    <a:pt x="2552919" y="579083"/>
                    <a:pt x="2428247" y="558374"/>
                    <a:pt x="2324472" y="609298"/>
                  </a:cubicBezTo>
                  <a:cubicBezTo>
                    <a:pt x="2386899" y="546871"/>
                    <a:pt x="2473568" y="523461"/>
                    <a:pt x="2554177" y="539068"/>
                  </a:cubicBezTo>
                  <a:lnTo>
                    <a:pt x="2581430" y="547144"/>
                  </a:lnTo>
                  <a:lnTo>
                    <a:pt x="2580214" y="518008"/>
                  </a:lnTo>
                  <a:cubicBezTo>
                    <a:pt x="2569024" y="424973"/>
                    <a:pt x="2514973" y="340194"/>
                    <a:pt x="2430732" y="291557"/>
                  </a:cubicBezTo>
                  <a:cubicBezTo>
                    <a:pt x="2346491" y="242921"/>
                    <a:pt x="2246045" y="238502"/>
                    <a:pt x="2159879" y="275328"/>
                  </a:cubicBezTo>
                  <a:lnTo>
                    <a:pt x="2135769" y="290484"/>
                  </a:lnTo>
                  <a:lnTo>
                    <a:pt x="2154660" y="308406"/>
                  </a:lnTo>
                  <a:cubicBezTo>
                    <a:pt x="2208480" y="370412"/>
                    <a:pt x="2231541" y="457174"/>
                    <a:pt x="2208691" y="542451"/>
                  </a:cubicBezTo>
                  <a:cubicBezTo>
                    <a:pt x="2200905" y="427118"/>
                    <a:pt x="2120635" y="329503"/>
                    <a:pt x="2008977" y="299584"/>
                  </a:cubicBezTo>
                  <a:cubicBezTo>
                    <a:pt x="1897320" y="269666"/>
                    <a:pt x="1778996" y="314067"/>
                    <a:pt x="1714586" y="410056"/>
                  </a:cubicBezTo>
                  <a:cubicBezTo>
                    <a:pt x="1737435" y="324779"/>
                    <a:pt x="1800788" y="261171"/>
                    <a:pt x="1878401" y="234382"/>
                  </a:cubicBezTo>
                  <a:lnTo>
                    <a:pt x="1903722" y="228307"/>
                  </a:lnTo>
                  <a:lnTo>
                    <a:pt x="1890420" y="203126"/>
                  </a:lnTo>
                  <a:cubicBezTo>
                    <a:pt x="1834211" y="128150"/>
                    <a:pt x="1745013" y="81755"/>
                    <a:pt x="1647739" y="81755"/>
                  </a:cubicBezTo>
                  <a:cubicBezTo>
                    <a:pt x="1550465" y="81755"/>
                    <a:pt x="1461267" y="128151"/>
                    <a:pt x="1405058" y="203127"/>
                  </a:cubicBezTo>
                  <a:lnTo>
                    <a:pt x="1391758" y="228305"/>
                  </a:lnTo>
                  <a:lnTo>
                    <a:pt x="1417081" y="234381"/>
                  </a:lnTo>
                  <a:cubicBezTo>
                    <a:pt x="1494693" y="261170"/>
                    <a:pt x="1558046" y="324778"/>
                    <a:pt x="1580896" y="410055"/>
                  </a:cubicBezTo>
                  <a:cubicBezTo>
                    <a:pt x="1516486" y="314066"/>
                    <a:pt x="1398163" y="269665"/>
                    <a:pt x="1286505" y="299583"/>
                  </a:cubicBezTo>
                  <a:cubicBezTo>
                    <a:pt x="1174847" y="329502"/>
                    <a:pt x="1094577" y="427117"/>
                    <a:pt x="1086790" y="542450"/>
                  </a:cubicBezTo>
                  <a:cubicBezTo>
                    <a:pt x="1063940" y="457173"/>
                    <a:pt x="1087001" y="370410"/>
                    <a:pt x="1140821" y="308405"/>
                  </a:cubicBezTo>
                  <a:lnTo>
                    <a:pt x="1159712" y="290483"/>
                  </a:lnTo>
                  <a:lnTo>
                    <a:pt x="1135601" y="275326"/>
                  </a:lnTo>
                  <a:cubicBezTo>
                    <a:pt x="1049435" y="238500"/>
                    <a:pt x="948990" y="242919"/>
                    <a:pt x="864748" y="291556"/>
                  </a:cubicBezTo>
                  <a:cubicBezTo>
                    <a:pt x="780506" y="340193"/>
                    <a:pt x="726456" y="424973"/>
                    <a:pt x="715266" y="518008"/>
                  </a:cubicBezTo>
                  <a:lnTo>
                    <a:pt x="714049" y="547143"/>
                  </a:lnTo>
                  <a:lnTo>
                    <a:pt x="741304" y="539066"/>
                  </a:lnTo>
                  <a:cubicBezTo>
                    <a:pt x="821913" y="523459"/>
                    <a:pt x="908582" y="546869"/>
                    <a:pt x="971009" y="609296"/>
                  </a:cubicBezTo>
                  <a:cubicBezTo>
                    <a:pt x="867234" y="558373"/>
                    <a:pt x="742562" y="579082"/>
                    <a:pt x="660823" y="660821"/>
                  </a:cubicBezTo>
                  <a:cubicBezTo>
                    <a:pt x="579084" y="742560"/>
                    <a:pt x="558375" y="867232"/>
                    <a:pt x="609298" y="971007"/>
                  </a:cubicBezTo>
                  <a:cubicBezTo>
                    <a:pt x="546871" y="908580"/>
                    <a:pt x="523461" y="821911"/>
                    <a:pt x="539068" y="741302"/>
                  </a:cubicBezTo>
                  <a:lnTo>
                    <a:pt x="547145" y="714049"/>
                  </a:lnTo>
                  <a:lnTo>
                    <a:pt x="518008" y="715265"/>
                  </a:lnTo>
                  <a:cubicBezTo>
                    <a:pt x="424973" y="726455"/>
                    <a:pt x="340194" y="780505"/>
                    <a:pt x="291557" y="864747"/>
                  </a:cubicBezTo>
                  <a:cubicBezTo>
                    <a:pt x="242920" y="948989"/>
                    <a:pt x="238501" y="1049434"/>
                    <a:pt x="275327" y="1135601"/>
                  </a:cubicBezTo>
                  <a:lnTo>
                    <a:pt x="290485" y="1159712"/>
                  </a:lnTo>
                  <a:lnTo>
                    <a:pt x="308408" y="1140819"/>
                  </a:lnTo>
                  <a:cubicBezTo>
                    <a:pt x="370413" y="1086999"/>
                    <a:pt x="457176" y="1063938"/>
                    <a:pt x="542453" y="1086788"/>
                  </a:cubicBezTo>
                  <a:cubicBezTo>
                    <a:pt x="427120" y="1094574"/>
                    <a:pt x="329505" y="1174845"/>
                    <a:pt x="299586" y="1286503"/>
                  </a:cubicBezTo>
                  <a:cubicBezTo>
                    <a:pt x="269668" y="1398160"/>
                    <a:pt x="314070" y="1516484"/>
                    <a:pt x="410058" y="1580894"/>
                  </a:cubicBezTo>
                  <a:cubicBezTo>
                    <a:pt x="324781" y="1558045"/>
                    <a:pt x="261172" y="1494692"/>
                    <a:pt x="234384" y="1417079"/>
                  </a:cubicBezTo>
                  <a:lnTo>
                    <a:pt x="228308" y="1391757"/>
                  </a:lnTo>
                  <a:lnTo>
                    <a:pt x="203127" y="1405059"/>
                  </a:lnTo>
                  <a:cubicBezTo>
                    <a:pt x="128152" y="1461268"/>
                    <a:pt x="81755" y="1550466"/>
                    <a:pt x="81755" y="1647740"/>
                  </a:cubicBezTo>
                  <a:close/>
                  <a:moveTo>
                    <a:pt x="0" y="1647740"/>
                  </a:moveTo>
                  <a:cubicBezTo>
                    <a:pt x="0" y="1528873"/>
                    <a:pt x="72271" y="1426885"/>
                    <a:pt x="175269" y="1383321"/>
                  </a:cubicBezTo>
                  <a:lnTo>
                    <a:pt x="222833" y="1368556"/>
                  </a:lnTo>
                  <a:lnTo>
                    <a:pt x="220882" y="1318778"/>
                  </a:lnTo>
                  <a:cubicBezTo>
                    <a:pt x="221900" y="1301814"/>
                    <a:pt x="224633" y="1284699"/>
                    <a:pt x="229203" y="1267644"/>
                  </a:cubicBezTo>
                  <a:cubicBezTo>
                    <a:pt x="233773" y="1250588"/>
                    <a:pt x="239963" y="1234400"/>
                    <a:pt x="247564" y="1219199"/>
                  </a:cubicBezTo>
                  <a:lnTo>
                    <a:pt x="274298" y="1176820"/>
                  </a:lnTo>
                  <a:lnTo>
                    <a:pt x="268200" y="1172195"/>
                  </a:lnTo>
                  <a:cubicBezTo>
                    <a:pt x="217491" y="1122487"/>
                    <a:pt x="187845" y="1056247"/>
                    <a:pt x="182974" y="987327"/>
                  </a:cubicBezTo>
                  <a:cubicBezTo>
                    <a:pt x="179079" y="932191"/>
                    <a:pt x="191038" y="875340"/>
                    <a:pt x="220755" y="823869"/>
                  </a:cubicBezTo>
                  <a:cubicBezTo>
                    <a:pt x="280189" y="720927"/>
                    <a:pt x="393771" y="668739"/>
                    <a:pt x="504751" y="682510"/>
                  </a:cubicBezTo>
                  <a:lnTo>
                    <a:pt x="553326" y="693505"/>
                  </a:lnTo>
                  <a:lnTo>
                    <a:pt x="576525" y="649420"/>
                  </a:lnTo>
                  <a:cubicBezTo>
                    <a:pt x="585889" y="635237"/>
                    <a:pt x="596813" y="621782"/>
                    <a:pt x="609299" y="609297"/>
                  </a:cubicBezTo>
                  <a:cubicBezTo>
                    <a:pt x="634270" y="584326"/>
                    <a:pt x="663120" y="565598"/>
                    <a:pt x="693909" y="553112"/>
                  </a:cubicBezTo>
                  <a:lnTo>
                    <a:pt x="695290" y="552703"/>
                  </a:lnTo>
                  <a:lnTo>
                    <a:pt x="687336" y="532409"/>
                  </a:lnTo>
                  <a:cubicBezTo>
                    <a:pt x="681118" y="504870"/>
                    <a:pt x="679103" y="476874"/>
                    <a:pt x="681051" y="449306"/>
                  </a:cubicBezTo>
                  <a:cubicBezTo>
                    <a:pt x="687545" y="357413"/>
                    <a:pt x="738085" y="270282"/>
                    <a:pt x="823870" y="220754"/>
                  </a:cubicBezTo>
                  <a:cubicBezTo>
                    <a:pt x="926813" y="161320"/>
                    <a:pt x="1051271" y="172915"/>
                    <a:pt x="1140498" y="240331"/>
                  </a:cubicBezTo>
                  <a:lnTo>
                    <a:pt x="1177066" y="274140"/>
                  </a:lnTo>
                  <a:lnTo>
                    <a:pt x="1219200" y="247561"/>
                  </a:lnTo>
                  <a:cubicBezTo>
                    <a:pt x="1234401" y="239960"/>
                    <a:pt x="1250590" y="233770"/>
                    <a:pt x="1267645" y="229200"/>
                  </a:cubicBezTo>
                  <a:cubicBezTo>
                    <a:pt x="1284701" y="224630"/>
                    <a:pt x="1301816" y="221897"/>
                    <a:pt x="1318780" y="220878"/>
                  </a:cubicBezTo>
                  <a:lnTo>
                    <a:pt x="1368556" y="222830"/>
                  </a:lnTo>
                  <a:lnTo>
                    <a:pt x="1383320" y="175268"/>
                  </a:lnTo>
                  <a:cubicBezTo>
                    <a:pt x="1426884" y="72270"/>
                    <a:pt x="1528872" y="0"/>
                    <a:pt x="1647739" y="0"/>
                  </a:cubicBezTo>
                  <a:cubicBezTo>
                    <a:pt x="1766607" y="0"/>
                    <a:pt x="1868594" y="72270"/>
                    <a:pt x="1912159" y="175268"/>
                  </a:cubicBezTo>
                  <a:lnTo>
                    <a:pt x="1926923" y="222831"/>
                  </a:lnTo>
                  <a:lnTo>
                    <a:pt x="1976701" y="220879"/>
                  </a:lnTo>
                  <a:cubicBezTo>
                    <a:pt x="1993666" y="221898"/>
                    <a:pt x="2010780" y="224631"/>
                    <a:pt x="2027836" y="229201"/>
                  </a:cubicBezTo>
                  <a:cubicBezTo>
                    <a:pt x="2044891" y="233771"/>
                    <a:pt x="2061080" y="239961"/>
                    <a:pt x="2076281" y="247562"/>
                  </a:cubicBezTo>
                  <a:lnTo>
                    <a:pt x="2118415" y="274141"/>
                  </a:lnTo>
                  <a:lnTo>
                    <a:pt x="2154982" y="240333"/>
                  </a:lnTo>
                  <a:cubicBezTo>
                    <a:pt x="2244209" y="172916"/>
                    <a:pt x="2368668" y="161322"/>
                    <a:pt x="2471610" y="220755"/>
                  </a:cubicBezTo>
                  <a:cubicBezTo>
                    <a:pt x="2574551" y="280189"/>
                    <a:pt x="2626739" y="393770"/>
                    <a:pt x="2612968" y="504751"/>
                  </a:cubicBezTo>
                  <a:lnTo>
                    <a:pt x="2601973" y="553325"/>
                  </a:lnTo>
                  <a:lnTo>
                    <a:pt x="2646059" y="576524"/>
                  </a:lnTo>
                  <a:cubicBezTo>
                    <a:pt x="2660241" y="585888"/>
                    <a:pt x="2673696" y="596812"/>
                    <a:pt x="2686181" y="609298"/>
                  </a:cubicBezTo>
                  <a:cubicBezTo>
                    <a:pt x="2698667" y="621783"/>
                    <a:pt x="2709591" y="635238"/>
                    <a:pt x="2718956" y="649421"/>
                  </a:cubicBezTo>
                  <a:lnTo>
                    <a:pt x="2742155" y="693506"/>
                  </a:lnTo>
                  <a:lnTo>
                    <a:pt x="2790728" y="682511"/>
                  </a:lnTo>
                  <a:cubicBezTo>
                    <a:pt x="2901709" y="668739"/>
                    <a:pt x="3015292" y="720927"/>
                    <a:pt x="3074726" y="823870"/>
                  </a:cubicBezTo>
                  <a:cubicBezTo>
                    <a:pt x="3134159" y="926812"/>
                    <a:pt x="3122564" y="1051271"/>
                    <a:pt x="3055147" y="1140498"/>
                  </a:cubicBezTo>
                  <a:lnTo>
                    <a:pt x="3021339" y="1177065"/>
                  </a:lnTo>
                  <a:lnTo>
                    <a:pt x="3047919" y="1219198"/>
                  </a:lnTo>
                  <a:cubicBezTo>
                    <a:pt x="3055519" y="1234399"/>
                    <a:pt x="3061709" y="1250588"/>
                    <a:pt x="3066279" y="1267643"/>
                  </a:cubicBezTo>
                  <a:cubicBezTo>
                    <a:pt x="3070849" y="1284699"/>
                    <a:pt x="3073583" y="1301814"/>
                    <a:pt x="3074601" y="1318778"/>
                  </a:cubicBezTo>
                  <a:lnTo>
                    <a:pt x="3072649" y="1368555"/>
                  </a:lnTo>
                  <a:lnTo>
                    <a:pt x="3120211" y="1383319"/>
                  </a:lnTo>
                  <a:cubicBezTo>
                    <a:pt x="3223210" y="1426884"/>
                    <a:pt x="3295482" y="1528872"/>
                    <a:pt x="3295482" y="1647740"/>
                  </a:cubicBezTo>
                  <a:cubicBezTo>
                    <a:pt x="3295482" y="1766608"/>
                    <a:pt x="3223210" y="1868597"/>
                    <a:pt x="3120211" y="1912161"/>
                  </a:cubicBezTo>
                  <a:lnTo>
                    <a:pt x="3072650" y="1926925"/>
                  </a:lnTo>
                  <a:lnTo>
                    <a:pt x="3074602" y="1976701"/>
                  </a:lnTo>
                  <a:cubicBezTo>
                    <a:pt x="3073584" y="1993665"/>
                    <a:pt x="3070850" y="2010780"/>
                    <a:pt x="3066280" y="2027836"/>
                  </a:cubicBezTo>
                  <a:cubicBezTo>
                    <a:pt x="3061710" y="2044891"/>
                    <a:pt x="3055520" y="2061080"/>
                    <a:pt x="3047920" y="2076281"/>
                  </a:cubicBezTo>
                  <a:lnTo>
                    <a:pt x="3021340" y="2118415"/>
                  </a:lnTo>
                  <a:lnTo>
                    <a:pt x="3055148" y="2154983"/>
                  </a:lnTo>
                  <a:cubicBezTo>
                    <a:pt x="3122565" y="2244210"/>
                    <a:pt x="3134160" y="2368669"/>
                    <a:pt x="3074727" y="2471611"/>
                  </a:cubicBezTo>
                  <a:cubicBezTo>
                    <a:pt x="3015293" y="2574554"/>
                    <a:pt x="2901710" y="2626742"/>
                    <a:pt x="2790729" y="2612970"/>
                  </a:cubicBezTo>
                  <a:lnTo>
                    <a:pt x="2742156" y="2601975"/>
                  </a:lnTo>
                  <a:lnTo>
                    <a:pt x="2718957" y="2646060"/>
                  </a:lnTo>
                  <a:cubicBezTo>
                    <a:pt x="2709593" y="2660242"/>
                    <a:pt x="2698669" y="2673697"/>
                    <a:pt x="2686183" y="2686183"/>
                  </a:cubicBezTo>
                  <a:cubicBezTo>
                    <a:pt x="2673698" y="2698668"/>
                    <a:pt x="2660242" y="2709593"/>
                    <a:pt x="2646060" y="2718957"/>
                  </a:cubicBezTo>
                  <a:lnTo>
                    <a:pt x="2601975" y="2742156"/>
                  </a:lnTo>
                  <a:lnTo>
                    <a:pt x="2612970" y="2790729"/>
                  </a:lnTo>
                  <a:cubicBezTo>
                    <a:pt x="2626742" y="2901711"/>
                    <a:pt x="2574553" y="3015293"/>
                    <a:pt x="2471611" y="3074727"/>
                  </a:cubicBezTo>
                  <a:cubicBezTo>
                    <a:pt x="2368669" y="3134160"/>
                    <a:pt x="2244210" y="3122566"/>
                    <a:pt x="2154982" y="3055149"/>
                  </a:cubicBezTo>
                  <a:lnTo>
                    <a:pt x="2118415" y="3021340"/>
                  </a:lnTo>
                  <a:lnTo>
                    <a:pt x="2076282" y="3047919"/>
                  </a:lnTo>
                  <a:cubicBezTo>
                    <a:pt x="2061081" y="3055520"/>
                    <a:pt x="2044893" y="3061710"/>
                    <a:pt x="2027837" y="3066280"/>
                  </a:cubicBezTo>
                  <a:cubicBezTo>
                    <a:pt x="2010782" y="3070850"/>
                    <a:pt x="1993667" y="3073583"/>
                    <a:pt x="1976702" y="3074602"/>
                  </a:cubicBezTo>
                  <a:lnTo>
                    <a:pt x="1926923" y="3072650"/>
                  </a:lnTo>
                  <a:lnTo>
                    <a:pt x="1912159" y="3120214"/>
                  </a:lnTo>
                  <a:cubicBezTo>
                    <a:pt x="1868594" y="3223212"/>
                    <a:pt x="1766607" y="3295483"/>
                    <a:pt x="1647739" y="3295483"/>
                  </a:cubicBezTo>
                  <a:cubicBezTo>
                    <a:pt x="1528872" y="3295483"/>
                    <a:pt x="1426884" y="3223212"/>
                    <a:pt x="1383320" y="3120214"/>
                  </a:cubicBezTo>
                  <a:lnTo>
                    <a:pt x="1368556" y="3072651"/>
                  </a:lnTo>
                  <a:lnTo>
                    <a:pt x="1318778" y="3074603"/>
                  </a:lnTo>
                  <a:cubicBezTo>
                    <a:pt x="1301814" y="3073584"/>
                    <a:pt x="1284699" y="3070851"/>
                    <a:pt x="1267643" y="3066281"/>
                  </a:cubicBezTo>
                  <a:cubicBezTo>
                    <a:pt x="1250588" y="3061711"/>
                    <a:pt x="1234399" y="3055521"/>
                    <a:pt x="1219198" y="3047920"/>
                  </a:cubicBezTo>
                  <a:lnTo>
                    <a:pt x="1177064" y="3021340"/>
                  </a:lnTo>
                  <a:lnTo>
                    <a:pt x="1140496" y="3055149"/>
                  </a:lnTo>
                  <a:cubicBezTo>
                    <a:pt x="1051269" y="3122566"/>
                    <a:pt x="926811" y="3134160"/>
                    <a:pt x="823869" y="3074727"/>
                  </a:cubicBezTo>
                  <a:cubicBezTo>
                    <a:pt x="738084" y="3025199"/>
                    <a:pt x="687545" y="2938068"/>
                    <a:pt x="681051" y="2846175"/>
                  </a:cubicBezTo>
                  <a:cubicBezTo>
                    <a:pt x="679102" y="2818607"/>
                    <a:pt x="681118" y="2790611"/>
                    <a:pt x="687335" y="2763073"/>
                  </a:cubicBezTo>
                  <a:lnTo>
                    <a:pt x="695290" y="2742777"/>
                  </a:lnTo>
                  <a:lnTo>
                    <a:pt x="693907" y="2742367"/>
                  </a:lnTo>
                  <a:cubicBezTo>
                    <a:pt x="663118" y="2729882"/>
                    <a:pt x="634268" y="2711154"/>
                    <a:pt x="609298" y="2686183"/>
                  </a:cubicBezTo>
                  <a:cubicBezTo>
                    <a:pt x="596812" y="2673698"/>
                    <a:pt x="585888" y="2660243"/>
                    <a:pt x="576524" y="2646060"/>
                  </a:cubicBezTo>
                  <a:lnTo>
                    <a:pt x="553325" y="2601976"/>
                  </a:lnTo>
                  <a:lnTo>
                    <a:pt x="504750" y="2612971"/>
                  </a:lnTo>
                  <a:cubicBezTo>
                    <a:pt x="393769" y="2626742"/>
                    <a:pt x="280188" y="2574554"/>
                    <a:pt x="220754" y="2471612"/>
                  </a:cubicBezTo>
                  <a:cubicBezTo>
                    <a:pt x="191037" y="2420141"/>
                    <a:pt x="179078" y="2363290"/>
                    <a:pt x="182974" y="2308154"/>
                  </a:cubicBezTo>
                  <a:cubicBezTo>
                    <a:pt x="187845" y="2239234"/>
                    <a:pt x="217490" y="2172994"/>
                    <a:pt x="268199" y="2123286"/>
                  </a:cubicBezTo>
                  <a:lnTo>
                    <a:pt x="274296" y="2118661"/>
                  </a:lnTo>
                  <a:lnTo>
                    <a:pt x="247562" y="2076282"/>
                  </a:lnTo>
                  <a:cubicBezTo>
                    <a:pt x="239962" y="2061081"/>
                    <a:pt x="233772" y="2044893"/>
                    <a:pt x="229202" y="2027837"/>
                  </a:cubicBezTo>
                  <a:cubicBezTo>
                    <a:pt x="224632" y="2010782"/>
                    <a:pt x="221899" y="1993667"/>
                    <a:pt x="220880" y="1976703"/>
                  </a:cubicBezTo>
                  <a:lnTo>
                    <a:pt x="222832" y="1926924"/>
                  </a:lnTo>
                  <a:lnTo>
                    <a:pt x="175269" y="1912160"/>
                  </a:lnTo>
                  <a:cubicBezTo>
                    <a:pt x="72271" y="1868595"/>
                    <a:pt x="0" y="1766608"/>
                    <a:pt x="0" y="16477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C8900207-8C45-45D2-879E-853CE6AFBFC3}"/>
              </a:ext>
            </a:extLst>
          </p:cNvPr>
          <p:cNvGrpSpPr/>
          <p:nvPr/>
        </p:nvGrpSpPr>
        <p:grpSpPr>
          <a:xfrm>
            <a:off x="2282701" y="2838108"/>
            <a:ext cx="1573244" cy="1566252"/>
            <a:chOff x="2282701" y="2838108"/>
            <a:chExt cx="1573244" cy="1566252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00F2D5B-8278-4AFC-9C65-ABD07F153180}"/>
                </a:ext>
              </a:extLst>
            </p:cNvPr>
            <p:cNvSpPr/>
            <p:nvPr/>
          </p:nvSpPr>
          <p:spPr>
            <a:xfrm>
              <a:off x="2295079" y="2850486"/>
              <a:ext cx="1548490" cy="1548489"/>
            </a:xfrm>
            <a:custGeom>
              <a:avLst/>
              <a:gdLst>
                <a:gd name="connsiteX0" fmla="*/ 2097702 w 4214307"/>
                <a:gd name="connsiteY0" fmla="*/ 0 h 4214307"/>
                <a:gd name="connsiteX1" fmla="*/ 2720331 w 4214307"/>
                <a:gd name="connsiteY1" fmla="*/ 507458 h 4214307"/>
                <a:gd name="connsiteX2" fmla="*/ 2733193 w 4214307"/>
                <a:gd name="connsiteY2" fmla="*/ 635048 h 4214307"/>
                <a:gd name="connsiteX3" fmla="*/ 2753399 w 4214307"/>
                <a:gd name="connsiteY3" fmla="*/ 618543 h 4214307"/>
                <a:gd name="connsiteX4" fmla="*/ 3507175 w 4214307"/>
                <a:gd name="connsiteY4" fmla="*/ 695364 h 4214307"/>
                <a:gd name="connsiteX5" fmla="*/ 3583995 w 4214307"/>
                <a:gd name="connsiteY5" fmla="*/ 1449139 h 4214307"/>
                <a:gd name="connsiteX6" fmla="*/ 3564459 w 4214307"/>
                <a:gd name="connsiteY6" fmla="*/ 1473055 h 4214307"/>
                <a:gd name="connsiteX7" fmla="*/ 3578766 w 4214307"/>
                <a:gd name="connsiteY7" fmla="*/ 1471613 h 4214307"/>
                <a:gd name="connsiteX8" fmla="*/ 4214307 w 4214307"/>
                <a:gd name="connsiteY8" fmla="*/ 2107154 h 4214307"/>
                <a:gd name="connsiteX9" fmla="*/ 3578766 w 4214307"/>
                <a:gd name="connsiteY9" fmla="*/ 2742695 h 4214307"/>
                <a:gd name="connsiteX10" fmla="*/ 3576943 w 4214307"/>
                <a:gd name="connsiteY10" fmla="*/ 2742511 h 4214307"/>
                <a:gd name="connsiteX11" fmla="*/ 3590301 w 4214307"/>
                <a:gd name="connsiteY11" fmla="*/ 2758865 h 4214307"/>
                <a:gd name="connsiteX12" fmla="*/ 3513481 w 4214307"/>
                <a:gd name="connsiteY12" fmla="*/ 3512641 h 4214307"/>
                <a:gd name="connsiteX13" fmla="*/ 2759705 w 4214307"/>
                <a:gd name="connsiteY13" fmla="*/ 3589461 h 4214307"/>
                <a:gd name="connsiteX14" fmla="*/ 2732044 w 4214307"/>
                <a:gd name="connsiteY14" fmla="*/ 3566866 h 4214307"/>
                <a:gd name="connsiteX15" fmla="*/ 2733243 w 4214307"/>
                <a:gd name="connsiteY15" fmla="*/ 3578766 h 4214307"/>
                <a:gd name="connsiteX16" fmla="*/ 2097702 w 4214307"/>
                <a:gd name="connsiteY16" fmla="*/ 4214307 h 4214307"/>
                <a:gd name="connsiteX17" fmla="*/ 1462161 w 4214307"/>
                <a:gd name="connsiteY17" fmla="*/ 3578766 h 4214307"/>
                <a:gd name="connsiteX18" fmla="*/ 1462772 w 4214307"/>
                <a:gd name="connsiteY18" fmla="*/ 3572706 h 4214307"/>
                <a:gd name="connsiteX19" fmla="*/ 1449977 w 4214307"/>
                <a:gd name="connsiteY19" fmla="*/ 3583157 h 4214307"/>
                <a:gd name="connsiteX20" fmla="*/ 696201 w 4214307"/>
                <a:gd name="connsiteY20" fmla="*/ 3506337 h 4214307"/>
                <a:gd name="connsiteX21" fmla="*/ 619381 w 4214307"/>
                <a:gd name="connsiteY21" fmla="*/ 2752561 h 4214307"/>
                <a:gd name="connsiteX22" fmla="*/ 628056 w 4214307"/>
                <a:gd name="connsiteY22" fmla="*/ 2741941 h 4214307"/>
                <a:gd name="connsiteX23" fmla="*/ 507457 w 4214307"/>
                <a:gd name="connsiteY23" fmla="*/ 2729783 h 4214307"/>
                <a:gd name="connsiteX24" fmla="*/ 0 w 4214307"/>
                <a:gd name="connsiteY24" fmla="*/ 2107154 h 4214307"/>
                <a:gd name="connsiteX25" fmla="*/ 635541 w 4214307"/>
                <a:gd name="connsiteY25" fmla="*/ 1471613 h 4214307"/>
                <a:gd name="connsiteX26" fmla="*/ 639195 w 4214307"/>
                <a:gd name="connsiteY26" fmla="*/ 1471982 h 4214307"/>
                <a:gd name="connsiteX27" fmla="*/ 625685 w 4214307"/>
                <a:gd name="connsiteY27" fmla="*/ 1455443 h 4214307"/>
                <a:gd name="connsiteX28" fmla="*/ 702505 w 4214307"/>
                <a:gd name="connsiteY28" fmla="*/ 701667 h 4214307"/>
                <a:gd name="connsiteX29" fmla="*/ 1456281 w 4214307"/>
                <a:gd name="connsiteY29" fmla="*/ 624846 h 4214307"/>
                <a:gd name="connsiteX30" fmla="*/ 1462710 w 4214307"/>
                <a:gd name="connsiteY30" fmla="*/ 630098 h 4214307"/>
                <a:gd name="connsiteX31" fmla="*/ 1475073 w 4214307"/>
                <a:gd name="connsiteY31" fmla="*/ 507458 h 4214307"/>
                <a:gd name="connsiteX32" fmla="*/ 2097702 w 4214307"/>
                <a:gd name="connsiteY32" fmla="*/ 0 h 421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14307" h="4214307">
                  <a:moveTo>
                    <a:pt x="2097702" y="0"/>
                  </a:moveTo>
                  <a:cubicBezTo>
                    <a:pt x="2404827" y="0"/>
                    <a:pt x="2661070" y="217852"/>
                    <a:pt x="2720331" y="507458"/>
                  </a:cubicBezTo>
                  <a:lnTo>
                    <a:pt x="2733193" y="635048"/>
                  </a:lnTo>
                  <a:lnTo>
                    <a:pt x="2753399" y="618543"/>
                  </a:lnTo>
                  <a:cubicBezTo>
                    <a:pt x="2986096" y="464902"/>
                    <a:pt x="3302320" y="490509"/>
                    <a:pt x="3507175" y="695364"/>
                  </a:cubicBezTo>
                  <a:cubicBezTo>
                    <a:pt x="3712029" y="900218"/>
                    <a:pt x="3737636" y="1216443"/>
                    <a:pt x="3583995" y="1449139"/>
                  </a:cubicBezTo>
                  <a:lnTo>
                    <a:pt x="3564459" y="1473055"/>
                  </a:lnTo>
                  <a:lnTo>
                    <a:pt x="3578766" y="1471613"/>
                  </a:lnTo>
                  <a:cubicBezTo>
                    <a:pt x="3929766" y="1471613"/>
                    <a:pt x="4214307" y="1756154"/>
                    <a:pt x="4214307" y="2107154"/>
                  </a:cubicBezTo>
                  <a:cubicBezTo>
                    <a:pt x="4214307" y="2458154"/>
                    <a:pt x="3929766" y="2742695"/>
                    <a:pt x="3578766" y="2742695"/>
                  </a:cubicBezTo>
                  <a:lnTo>
                    <a:pt x="3576943" y="2742511"/>
                  </a:lnTo>
                  <a:lnTo>
                    <a:pt x="3590301" y="2758865"/>
                  </a:lnTo>
                  <a:cubicBezTo>
                    <a:pt x="3743942" y="2991562"/>
                    <a:pt x="3718335" y="3307786"/>
                    <a:pt x="3513481" y="3512641"/>
                  </a:cubicBezTo>
                  <a:cubicBezTo>
                    <a:pt x="3308626" y="3717495"/>
                    <a:pt x="2992402" y="3743102"/>
                    <a:pt x="2759705" y="3589461"/>
                  </a:cubicBezTo>
                  <a:lnTo>
                    <a:pt x="2732044" y="3566866"/>
                  </a:lnTo>
                  <a:lnTo>
                    <a:pt x="2733243" y="3578766"/>
                  </a:lnTo>
                  <a:cubicBezTo>
                    <a:pt x="2733243" y="3929766"/>
                    <a:pt x="2448702" y="4214307"/>
                    <a:pt x="2097702" y="4214307"/>
                  </a:cubicBezTo>
                  <a:cubicBezTo>
                    <a:pt x="1746702" y="4214307"/>
                    <a:pt x="1462161" y="3929766"/>
                    <a:pt x="1462161" y="3578766"/>
                  </a:cubicBezTo>
                  <a:lnTo>
                    <a:pt x="1462772" y="3572706"/>
                  </a:lnTo>
                  <a:lnTo>
                    <a:pt x="1449977" y="3583157"/>
                  </a:lnTo>
                  <a:cubicBezTo>
                    <a:pt x="1217280" y="3736798"/>
                    <a:pt x="901056" y="3711191"/>
                    <a:pt x="696201" y="3506337"/>
                  </a:cubicBezTo>
                  <a:cubicBezTo>
                    <a:pt x="491347" y="3301482"/>
                    <a:pt x="465740" y="2985258"/>
                    <a:pt x="619381" y="2752561"/>
                  </a:cubicBezTo>
                  <a:lnTo>
                    <a:pt x="628056" y="2741941"/>
                  </a:lnTo>
                  <a:lnTo>
                    <a:pt x="507457" y="2729783"/>
                  </a:lnTo>
                  <a:cubicBezTo>
                    <a:pt x="217851" y="2670521"/>
                    <a:pt x="0" y="2414279"/>
                    <a:pt x="0" y="2107154"/>
                  </a:cubicBezTo>
                  <a:cubicBezTo>
                    <a:pt x="0" y="1756154"/>
                    <a:pt x="284541" y="1471613"/>
                    <a:pt x="635541" y="1471613"/>
                  </a:cubicBezTo>
                  <a:lnTo>
                    <a:pt x="639195" y="1471982"/>
                  </a:lnTo>
                  <a:lnTo>
                    <a:pt x="625685" y="1455443"/>
                  </a:lnTo>
                  <a:cubicBezTo>
                    <a:pt x="472044" y="1222746"/>
                    <a:pt x="497651" y="906522"/>
                    <a:pt x="702505" y="701667"/>
                  </a:cubicBezTo>
                  <a:cubicBezTo>
                    <a:pt x="907360" y="496812"/>
                    <a:pt x="1223584" y="471206"/>
                    <a:pt x="1456281" y="624846"/>
                  </a:cubicBezTo>
                  <a:lnTo>
                    <a:pt x="1462710" y="630098"/>
                  </a:lnTo>
                  <a:lnTo>
                    <a:pt x="1475073" y="507458"/>
                  </a:lnTo>
                  <a:cubicBezTo>
                    <a:pt x="1534335" y="217852"/>
                    <a:pt x="1790577" y="0"/>
                    <a:pt x="209770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20396BFE-D97C-4F57-98AB-CBB655879163}"/>
                </a:ext>
              </a:extLst>
            </p:cNvPr>
            <p:cNvSpPr/>
            <p:nvPr/>
          </p:nvSpPr>
          <p:spPr>
            <a:xfrm rot="5400000">
              <a:off x="2286197" y="2834612"/>
              <a:ext cx="1566252" cy="1573244"/>
            </a:xfrm>
            <a:custGeom>
              <a:avLst/>
              <a:gdLst>
                <a:gd name="connsiteX0" fmla="*/ 1267346 w 1566252"/>
                <a:gd name="connsiteY0" fmla="*/ 782470 h 1573244"/>
                <a:gd name="connsiteX1" fmla="*/ 1288671 w 1566252"/>
                <a:gd name="connsiteY1" fmla="*/ 799880 h 1573244"/>
                <a:gd name="connsiteX2" fmla="*/ 1343952 w 1566252"/>
                <a:gd name="connsiteY2" fmla="*/ 950018 h 1573244"/>
                <a:gd name="connsiteX3" fmla="*/ 1333023 w 1566252"/>
                <a:gd name="connsiteY3" fmla="*/ 995938 h 1573244"/>
                <a:gd name="connsiteX4" fmla="*/ 1345531 w 1566252"/>
                <a:gd name="connsiteY4" fmla="*/ 1011250 h 1573244"/>
                <a:gd name="connsiteX5" fmla="*/ 1348587 w 1566252"/>
                <a:gd name="connsiteY5" fmla="*/ 1017059 h 1573244"/>
                <a:gd name="connsiteX6" fmla="*/ 1366687 w 1566252"/>
                <a:gd name="connsiteY6" fmla="*/ 1010343 h 1573244"/>
                <a:gd name="connsiteX7" fmla="*/ 1508834 w 1566252"/>
                <a:gd name="connsiteY7" fmla="*/ 786622 h 1573244"/>
                <a:gd name="connsiteX8" fmla="*/ 1366687 w 1566252"/>
                <a:gd name="connsiteY8" fmla="*/ 562901 h 1573244"/>
                <a:gd name="connsiteX9" fmla="*/ 1353400 w 1566252"/>
                <a:gd name="connsiteY9" fmla="*/ 557971 h 1573244"/>
                <a:gd name="connsiteX10" fmla="*/ 1365259 w 1566252"/>
                <a:gd name="connsiteY10" fmla="*/ 609309 h 1573244"/>
                <a:gd name="connsiteX11" fmla="*/ 1284623 w 1566252"/>
                <a:gd name="connsiteY11" fmla="*/ 772983 h 1573244"/>
                <a:gd name="connsiteX12" fmla="*/ 1048422 w 1566252"/>
                <a:gd name="connsiteY12" fmla="*/ 1342070 h 1573244"/>
                <a:gd name="connsiteX13" fmla="*/ 1050422 w 1566252"/>
                <a:gd name="connsiteY13" fmla="*/ 1342614 h 1573244"/>
                <a:gd name="connsiteX14" fmla="*/ 1273450 w 1566252"/>
                <a:gd name="connsiteY14" fmla="*/ 1273450 h 1573244"/>
                <a:gd name="connsiteX15" fmla="*/ 1342613 w 1566252"/>
                <a:gd name="connsiteY15" fmla="*/ 1050423 h 1573244"/>
                <a:gd name="connsiteX16" fmla="*/ 1335393 w 1566252"/>
                <a:gd name="connsiteY16" fmla="*/ 1023876 h 1573244"/>
                <a:gd name="connsiteX17" fmla="*/ 1328281 w 1566252"/>
                <a:gd name="connsiteY17" fmla="*/ 1024593 h 1573244"/>
                <a:gd name="connsiteX18" fmla="*/ 1334918 w 1566252"/>
                <a:gd name="connsiteY18" fmla="*/ 1022130 h 1573244"/>
                <a:gd name="connsiteX19" fmla="*/ 1331931 w 1566252"/>
                <a:gd name="connsiteY19" fmla="*/ 1011151 h 1573244"/>
                <a:gd name="connsiteX20" fmla="*/ 1329968 w 1566252"/>
                <a:gd name="connsiteY20" fmla="*/ 1006872 h 1573244"/>
                <a:gd name="connsiteX21" fmla="*/ 1301665 w 1566252"/>
                <a:gd name="connsiteY21" fmla="*/ 1054766 h 1573244"/>
                <a:gd name="connsiteX22" fmla="*/ 1157644 w 1566252"/>
                <a:gd name="connsiteY22" fmla="*/ 1124447 h 1573244"/>
                <a:gd name="connsiteX23" fmla="*/ 1141389 w 1566252"/>
                <a:gd name="connsiteY23" fmla="*/ 1123099 h 1573244"/>
                <a:gd name="connsiteX24" fmla="*/ 1144699 w 1566252"/>
                <a:gd name="connsiteY24" fmla="*/ 1133754 h 1573244"/>
                <a:gd name="connsiteX25" fmla="*/ 1085838 w 1566252"/>
                <a:gd name="connsiteY25" fmla="*/ 1317749 h 1573244"/>
                <a:gd name="connsiteX26" fmla="*/ 1008877 w 1566252"/>
                <a:gd name="connsiteY26" fmla="*/ 242355 h 1573244"/>
                <a:gd name="connsiteX27" fmla="*/ 1054878 w 1566252"/>
                <a:gd name="connsiteY27" fmla="*/ 269540 h 1573244"/>
                <a:gd name="connsiteX28" fmla="*/ 1124559 w 1566252"/>
                <a:gd name="connsiteY28" fmla="*/ 413561 h 1573244"/>
                <a:gd name="connsiteX29" fmla="*/ 1122285 w 1566252"/>
                <a:gd name="connsiteY29" fmla="*/ 440995 h 1573244"/>
                <a:gd name="connsiteX30" fmla="*/ 1141108 w 1566252"/>
                <a:gd name="connsiteY30" fmla="*/ 435147 h 1573244"/>
                <a:gd name="connsiteX31" fmla="*/ 1314891 w 1566252"/>
                <a:gd name="connsiteY31" fmla="*/ 490741 h 1573244"/>
                <a:gd name="connsiteX32" fmla="*/ 1340587 w 1566252"/>
                <a:gd name="connsiteY32" fmla="*/ 530273 h 1573244"/>
                <a:gd name="connsiteX33" fmla="*/ 1342613 w 1566252"/>
                <a:gd name="connsiteY33" fmla="*/ 522822 h 1573244"/>
                <a:gd name="connsiteX34" fmla="*/ 1273450 w 1566252"/>
                <a:gd name="connsiteY34" fmla="*/ 299794 h 1573244"/>
                <a:gd name="connsiteX35" fmla="*/ 1050422 w 1566252"/>
                <a:gd name="connsiteY35" fmla="*/ 230631 h 1573244"/>
                <a:gd name="connsiteX36" fmla="*/ 1036800 w 1566252"/>
                <a:gd name="connsiteY36" fmla="*/ 234336 h 1573244"/>
                <a:gd name="connsiteX37" fmla="*/ 1038576 w 1566252"/>
                <a:gd name="connsiteY37" fmla="*/ 251954 h 1573244"/>
                <a:gd name="connsiteX38" fmla="*/ 1032475 w 1566252"/>
                <a:gd name="connsiteY38" fmla="*/ 235512 h 1573244"/>
                <a:gd name="connsiteX39" fmla="*/ 1011150 w 1566252"/>
                <a:gd name="connsiteY39" fmla="*/ 241312 h 1573244"/>
                <a:gd name="connsiteX40" fmla="*/ 548588 w 1566252"/>
                <a:gd name="connsiteY40" fmla="*/ 214436 h 1573244"/>
                <a:gd name="connsiteX41" fmla="*/ 611014 w 1566252"/>
                <a:gd name="connsiteY41" fmla="*/ 200015 h 1573244"/>
                <a:gd name="connsiteX42" fmla="*/ 784306 w 1566252"/>
                <a:gd name="connsiteY42" fmla="*/ 285389 h 1573244"/>
                <a:gd name="connsiteX43" fmla="*/ 789676 w 1566252"/>
                <a:gd name="connsiteY43" fmla="*/ 295169 h 1573244"/>
                <a:gd name="connsiteX44" fmla="*/ 799992 w 1566252"/>
                <a:gd name="connsiteY44" fmla="*/ 282534 h 1573244"/>
                <a:gd name="connsiteX45" fmla="*/ 950131 w 1566252"/>
                <a:gd name="connsiteY45" fmla="*/ 227253 h 1573244"/>
                <a:gd name="connsiteX46" fmla="*/ 997896 w 1566252"/>
                <a:gd name="connsiteY46" fmla="*/ 238621 h 1573244"/>
                <a:gd name="connsiteX47" fmla="*/ 1011249 w 1566252"/>
                <a:gd name="connsiteY47" fmla="*/ 227713 h 1573244"/>
                <a:gd name="connsiteX48" fmla="*/ 1026587 w 1566252"/>
                <a:gd name="connsiteY48" fmla="*/ 219642 h 1573244"/>
                <a:gd name="connsiteX49" fmla="*/ 1023489 w 1566252"/>
                <a:gd name="connsiteY49" fmla="*/ 211292 h 1573244"/>
                <a:gd name="connsiteX50" fmla="*/ 786622 w 1566252"/>
                <a:gd name="connsiteY50" fmla="*/ 60792 h 1573244"/>
                <a:gd name="connsiteX51" fmla="*/ 549754 w 1566252"/>
                <a:gd name="connsiteY51" fmla="*/ 211292 h 1573244"/>
                <a:gd name="connsiteX52" fmla="*/ 546657 w 1566252"/>
                <a:gd name="connsiteY52" fmla="*/ 1353603 h 1573244"/>
                <a:gd name="connsiteX53" fmla="*/ 549754 w 1566252"/>
                <a:gd name="connsiteY53" fmla="*/ 1361953 h 1573244"/>
                <a:gd name="connsiteX54" fmla="*/ 786622 w 1566252"/>
                <a:gd name="connsiteY54" fmla="*/ 1512453 h 1573244"/>
                <a:gd name="connsiteX55" fmla="*/ 1023489 w 1566252"/>
                <a:gd name="connsiteY55" fmla="*/ 1361953 h 1573244"/>
                <a:gd name="connsiteX56" fmla="*/ 1025709 w 1566252"/>
                <a:gd name="connsiteY56" fmla="*/ 1355968 h 1573244"/>
                <a:gd name="connsiteX57" fmla="*/ 960302 w 1566252"/>
                <a:gd name="connsiteY57" fmla="*/ 1371078 h 1573244"/>
                <a:gd name="connsiteX58" fmla="*/ 787011 w 1566252"/>
                <a:gd name="connsiteY58" fmla="*/ 1285703 h 1573244"/>
                <a:gd name="connsiteX59" fmla="*/ 781641 w 1566252"/>
                <a:gd name="connsiteY59" fmla="*/ 1275924 h 1573244"/>
                <a:gd name="connsiteX60" fmla="*/ 771325 w 1566252"/>
                <a:gd name="connsiteY60" fmla="*/ 1288559 h 1573244"/>
                <a:gd name="connsiteX61" fmla="*/ 621187 w 1566252"/>
                <a:gd name="connsiteY61" fmla="*/ 1343839 h 1573244"/>
                <a:gd name="connsiteX62" fmla="*/ 576953 w 1566252"/>
                <a:gd name="connsiteY62" fmla="*/ 1333313 h 1573244"/>
                <a:gd name="connsiteX63" fmla="*/ 561994 w 1566252"/>
                <a:gd name="connsiteY63" fmla="*/ 1345532 h 1573244"/>
                <a:gd name="connsiteX64" fmla="*/ 244674 w 1566252"/>
                <a:gd name="connsiteY64" fmla="*/ 951765 h 1573244"/>
                <a:gd name="connsiteX65" fmla="*/ 252395 w 1566252"/>
                <a:gd name="connsiteY65" fmla="*/ 981034 h 1573244"/>
                <a:gd name="connsiteX66" fmla="*/ 258630 w 1566252"/>
                <a:gd name="connsiteY66" fmla="*/ 973401 h 1573244"/>
                <a:gd name="connsiteX67" fmla="*/ 253393 w 1566252"/>
                <a:gd name="connsiteY67" fmla="*/ 984816 h 1573244"/>
                <a:gd name="connsiteX68" fmla="*/ 259760 w 1566252"/>
                <a:gd name="connsiteY68" fmla="*/ 1008952 h 1573244"/>
                <a:gd name="connsiteX69" fmla="*/ 441711 w 1566252"/>
                <a:gd name="connsiteY69" fmla="*/ 1134251 h 1573244"/>
                <a:gd name="connsiteX70" fmla="*/ 448714 w 1566252"/>
                <a:gd name="connsiteY70" fmla="*/ 1133926 h 1573244"/>
                <a:gd name="connsiteX71" fmla="*/ 449841 w 1566252"/>
                <a:gd name="connsiteY71" fmla="*/ 1120328 h 1573244"/>
                <a:gd name="connsiteX72" fmla="*/ 460592 w 1566252"/>
                <a:gd name="connsiteY72" fmla="*/ 1083389 h 1573244"/>
                <a:gd name="connsiteX73" fmla="*/ 459664 w 1566252"/>
                <a:gd name="connsiteY73" fmla="*/ 1116071 h 1573244"/>
                <a:gd name="connsiteX74" fmla="*/ 462025 w 1566252"/>
                <a:gd name="connsiteY74" fmla="*/ 1133307 h 1573244"/>
                <a:gd name="connsiteX75" fmla="*/ 475816 w 1566252"/>
                <a:gd name="connsiteY75" fmla="*/ 1132666 h 1573244"/>
                <a:gd name="connsiteX76" fmla="*/ 462504 w 1566252"/>
                <a:gd name="connsiteY76" fmla="*/ 1136802 h 1573244"/>
                <a:gd name="connsiteX77" fmla="*/ 464012 w 1566252"/>
                <a:gd name="connsiteY77" fmla="*/ 1147813 h 1573244"/>
                <a:gd name="connsiteX78" fmla="*/ 582771 w 1566252"/>
                <a:gd name="connsiteY78" fmla="*/ 1288119 h 1573244"/>
                <a:gd name="connsiteX79" fmla="*/ 765654 w 1566252"/>
                <a:gd name="connsiteY79" fmla="*/ 1269585 h 1573244"/>
                <a:gd name="connsiteX80" fmla="*/ 774383 w 1566252"/>
                <a:gd name="connsiteY80" fmla="*/ 1262707 h 1573244"/>
                <a:gd name="connsiteX81" fmla="*/ 767673 w 1566252"/>
                <a:gd name="connsiteY81" fmla="*/ 1250488 h 1573244"/>
                <a:gd name="connsiteX82" fmla="*/ 777154 w 1566252"/>
                <a:gd name="connsiteY82" fmla="*/ 1260524 h 1573244"/>
                <a:gd name="connsiteX83" fmla="*/ 790820 w 1566252"/>
                <a:gd name="connsiteY83" fmla="*/ 1249758 h 1573244"/>
                <a:gd name="connsiteX84" fmla="*/ 812842 w 1566252"/>
                <a:gd name="connsiteY84" fmla="*/ 1225590 h 1573244"/>
                <a:gd name="connsiteX85" fmla="*/ 794934 w 1566252"/>
                <a:gd name="connsiteY85" fmla="*/ 1259641 h 1573244"/>
                <a:gd name="connsiteX86" fmla="*/ 786305 w 1566252"/>
                <a:gd name="connsiteY86" fmla="*/ 1270210 h 1573244"/>
                <a:gd name="connsiteX87" fmla="*/ 791120 w 1566252"/>
                <a:gd name="connsiteY87" fmla="*/ 1275306 h 1573244"/>
                <a:gd name="connsiteX88" fmla="*/ 951877 w 1566252"/>
                <a:gd name="connsiteY88" fmla="*/ 1326530 h 1573244"/>
                <a:gd name="connsiteX89" fmla="*/ 979173 w 1566252"/>
                <a:gd name="connsiteY89" fmla="*/ 1319330 h 1573244"/>
                <a:gd name="connsiteX90" fmla="*/ 973400 w 1566252"/>
                <a:gd name="connsiteY90" fmla="*/ 1314614 h 1573244"/>
                <a:gd name="connsiteX91" fmla="*/ 982034 w 1566252"/>
                <a:gd name="connsiteY91" fmla="*/ 1318575 h 1573244"/>
                <a:gd name="connsiteX92" fmla="*/ 1009065 w 1566252"/>
                <a:gd name="connsiteY92" fmla="*/ 1311444 h 1573244"/>
                <a:gd name="connsiteX93" fmla="*/ 1134363 w 1566252"/>
                <a:gd name="connsiteY93" fmla="*/ 1129494 h 1573244"/>
                <a:gd name="connsiteX94" fmla="*/ 1134038 w 1566252"/>
                <a:gd name="connsiteY94" fmla="*/ 1122490 h 1573244"/>
                <a:gd name="connsiteX95" fmla="*/ 1120441 w 1566252"/>
                <a:gd name="connsiteY95" fmla="*/ 1121363 h 1573244"/>
                <a:gd name="connsiteX96" fmla="*/ 1083501 w 1566252"/>
                <a:gd name="connsiteY96" fmla="*/ 1110612 h 1573244"/>
                <a:gd name="connsiteX97" fmla="*/ 1116183 w 1566252"/>
                <a:gd name="connsiteY97" fmla="*/ 1111540 h 1573244"/>
                <a:gd name="connsiteX98" fmla="*/ 1133419 w 1566252"/>
                <a:gd name="connsiteY98" fmla="*/ 1109179 h 1573244"/>
                <a:gd name="connsiteX99" fmla="*/ 1132779 w 1566252"/>
                <a:gd name="connsiteY99" fmla="*/ 1095388 h 1573244"/>
                <a:gd name="connsiteX100" fmla="*/ 1136915 w 1566252"/>
                <a:gd name="connsiteY100" fmla="*/ 1108700 h 1573244"/>
                <a:gd name="connsiteX101" fmla="*/ 1147925 w 1566252"/>
                <a:gd name="connsiteY101" fmla="*/ 1107192 h 1573244"/>
                <a:gd name="connsiteX102" fmla="*/ 1288231 w 1566252"/>
                <a:gd name="connsiteY102" fmla="*/ 988433 h 1573244"/>
                <a:gd name="connsiteX103" fmla="*/ 1269697 w 1566252"/>
                <a:gd name="connsiteY103" fmla="*/ 805551 h 1573244"/>
                <a:gd name="connsiteX104" fmla="*/ 1256294 w 1566252"/>
                <a:gd name="connsiteY104" fmla="*/ 788539 h 1573244"/>
                <a:gd name="connsiteX105" fmla="*/ 1251362 w 1566252"/>
                <a:gd name="connsiteY105" fmla="*/ 791247 h 1573244"/>
                <a:gd name="connsiteX106" fmla="*/ 1255413 w 1566252"/>
                <a:gd name="connsiteY106" fmla="*/ 787420 h 1573244"/>
                <a:gd name="connsiteX107" fmla="*/ 1249869 w 1566252"/>
                <a:gd name="connsiteY107" fmla="*/ 780385 h 1573244"/>
                <a:gd name="connsiteX108" fmla="*/ 1225703 w 1566252"/>
                <a:gd name="connsiteY108" fmla="*/ 758363 h 1573244"/>
                <a:gd name="connsiteX109" fmla="*/ 1225703 w 1566252"/>
                <a:gd name="connsiteY109" fmla="*/ 758363 h 1573244"/>
                <a:gd name="connsiteX110" fmla="*/ 1259754 w 1566252"/>
                <a:gd name="connsiteY110" fmla="*/ 776271 h 1573244"/>
                <a:gd name="connsiteX111" fmla="*/ 1263756 w 1566252"/>
                <a:gd name="connsiteY111" fmla="*/ 779538 h 1573244"/>
                <a:gd name="connsiteX112" fmla="*/ 1274803 w 1566252"/>
                <a:gd name="connsiteY112" fmla="*/ 769102 h 1573244"/>
                <a:gd name="connsiteX113" fmla="*/ 1323185 w 1566252"/>
                <a:gd name="connsiteY113" fmla="*/ 617267 h 1573244"/>
                <a:gd name="connsiteX114" fmla="*/ 1317618 w 1566252"/>
                <a:gd name="connsiteY114" fmla="*/ 596166 h 1573244"/>
                <a:gd name="connsiteX115" fmla="*/ 1314614 w 1566252"/>
                <a:gd name="connsiteY115" fmla="*/ 599844 h 1573244"/>
                <a:gd name="connsiteX116" fmla="*/ 1317137 w 1566252"/>
                <a:gd name="connsiteY116" fmla="*/ 594343 h 1573244"/>
                <a:gd name="connsiteX117" fmla="*/ 1308936 w 1566252"/>
                <a:gd name="connsiteY117" fmla="*/ 563253 h 1573244"/>
                <a:gd name="connsiteX118" fmla="*/ 1137083 w 1566252"/>
                <a:gd name="connsiteY118" fmla="*/ 444909 h 1573244"/>
                <a:gd name="connsiteX119" fmla="*/ 1121902 w 1566252"/>
                <a:gd name="connsiteY119" fmla="*/ 445614 h 1573244"/>
                <a:gd name="connsiteX120" fmla="*/ 1121476 w 1566252"/>
                <a:gd name="connsiteY120" fmla="*/ 450764 h 1573244"/>
                <a:gd name="connsiteX121" fmla="*/ 1110724 w 1566252"/>
                <a:gd name="connsiteY121" fmla="*/ 487704 h 1573244"/>
                <a:gd name="connsiteX122" fmla="*/ 1111653 w 1566252"/>
                <a:gd name="connsiteY122" fmla="*/ 455022 h 1573244"/>
                <a:gd name="connsiteX123" fmla="*/ 1110437 w 1566252"/>
                <a:gd name="connsiteY123" fmla="*/ 446147 h 1573244"/>
                <a:gd name="connsiteX124" fmla="*/ 1104871 w 1566252"/>
                <a:gd name="connsiteY124" fmla="*/ 446406 h 1573244"/>
                <a:gd name="connsiteX125" fmla="*/ 1110244 w 1566252"/>
                <a:gd name="connsiteY125" fmla="*/ 444736 h 1573244"/>
                <a:gd name="connsiteX126" fmla="*/ 1107305 w 1566252"/>
                <a:gd name="connsiteY126" fmla="*/ 423280 h 1573244"/>
                <a:gd name="connsiteX127" fmla="*/ 988546 w 1566252"/>
                <a:gd name="connsiteY127" fmla="*/ 282974 h 1573244"/>
                <a:gd name="connsiteX128" fmla="*/ 805663 w 1566252"/>
                <a:gd name="connsiteY128" fmla="*/ 301508 h 1573244"/>
                <a:gd name="connsiteX129" fmla="*/ 796934 w 1566252"/>
                <a:gd name="connsiteY129" fmla="*/ 308385 h 1573244"/>
                <a:gd name="connsiteX130" fmla="*/ 803644 w 1566252"/>
                <a:gd name="connsiteY130" fmla="*/ 320604 h 1573244"/>
                <a:gd name="connsiteX131" fmla="*/ 794162 w 1566252"/>
                <a:gd name="connsiteY131" fmla="*/ 310569 h 1573244"/>
                <a:gd name="connsiteX132" fmla="*/ 780496 w 1566252"/>
                <a:gd name="connsiteY132" fmla="*/ 321335 h 1573244"/>
                <a:gd name="connsiteX133" fmla="*/ 758475 w 1566252"/>
                <a:gd name="connsiteY133" fmla="*/ 345502 h 1573244"/>
                <a:gd name="connsiteX134" fmla="*/ 776383 w 1566252"/>
                <a:gd name="connsiteY134" fmla="*/ 311451 h 1573244"/>
                <a:gd name="connsiteX135" fmla="*/ 785012 w 1566252"/>
                <a:gd name="connsiteY135" fmla="*/ 300882 h 1573244"/>
                <a:gd name="connsiteX136" fmla="*/ 780197 w 1566252"/>
                <a:gd name="connsiteY136" fmla="*/ 295786 h 1573244"/>
                <a:gd name="connsiteX137" fmla="*/ 619439 w 1566252"/>
                <a:gd name="connsiteY137" fmla="*/ 244562 h 1573244"/>
                <a:gd name="connsiteX138" fmla="*/ 591608 w 1566252"/>
                <a:gd name="connsiteY138" fmla="*/ 251904 h 1573244"/>
                <a:gd name="connsiteX139" fmla="*/ 599844 w 1566252"/>
                <a:gd name="connsiteY139" fmla="*/ 258631 h 1573244"/>
                <a:gd name="connsiteX140" fmla="*/ 587527 w 1566252"/>
                <a:gd name="connsiteY140" fmla="*/ 252980 h 1573244"/>
                <a:gd name="connsiteX141" fmla="*/ 562252 w 1566252"/>
                <a:gd name="connsiteY141" fmla="*/ 259648 h 1573244"/>
                <a:gd name="connsiteX142" fmla="*/ 436954 w 1566252"/>
                <a:gd name="connsiteY142" fmla="*/ 441599 h 1573244"/>
                <a:gd name="connsiteX143" fmla="*/ 437279 w 1566252"/>
                <a:gd name="connsiteY143" fmla="*/ 448603 h 1573244"/>
                <a:gd name="connsiteX144" fmla="*/ 450876 w 1566252"/>
                <a:gd name="connsiteY144" fmla="*/ 449730 h 1573244"/>
                <a:gd name="connsiteX145" fmla="*/ 487816 w 1566252"/>
                <a:gd name="connsiteY145" fmla="*/ 460481 h 1573244"/>
                <a:gd name="connsiteX146" fmla="*/ 455134 w 1566252"/>
                <a:gd name="connsiteY146" fmla="*/ 459552 h 1573244"/>
                <a:gd name="connsiteX147" fmla="*/ 437897 w 1566252"/>
                <a:gd name="connsiteY147" fmla="*/ 461914 h 1573244"/>
                <a:gd name="connsiteX148" fmla="*/ 438538 w 1566252"/>
                <a:gd name="connsiteY148" fmla="*/ 475704 h 1573244"/>
                <a:gd name="connsiteX149" fmla="*/ 434402 w 1566252"/>
                <a:gd name="connsiteY149" fmla="*/ 462392 h 1573244"/>
                <a:gd name="connsiteX150" fmla="*/ 423392 w 1566252"/>
                <a:gd name="connsiteY150" fmla="*/ 463901 h 1573244"/>
                <a:gd name="connsiteX151" fmla="*/ 283086 w 1566252"/>
                <a:gd name="connsiteY151" fmla="*/ 582660 h 1573244"/>
                <a:gd name="connsiteX152" fmla="*/ 301620 w 1566252"/>
                <a:gd name="connsiteY152" fmla="*/ 765541 h 1573244"/>
                <a:gd name="connsiteX153" fmla="*/ 308497 w 1566252"/>
                <a:gd name="connsiteY153" fmla="*/ 774271 h 1573244"/>
                <a:gd name="connsiteX154" fmla="*/ 320716 w 1566252"/>
                <a:gd name="connsiteY154" fmla="*/ 767561 h 1573244"/>
                <a:gd name="connsiteX155" fmla="*/ 310681 w 1566252"/>
                <a:gd name="connsiteY155" fmla="*/ 777042 h 1573244"/>
                <a:gd name="connsiteX156" fmla="*/ 321447 w 1566252"/>
                <a:gd name="connsiteY156" fmla="*/ 790708 h 1573244"/>
                <a:gd name="connsiteX157" fmla="*/ 345614 w 1566252"/>
                <a:gd name="connsiteY157" fmla="*/ 812730 h 1573244"/>
                <a:gd name="connsiteX158" fmla="*/ 311563 w 1566252"/>
                <a:gd name="connsiteY158" fmla="*/ 794822 h 1573244"/>
                <a:gd name="connsiteX159" fmla="*/ 300994 w 1566252"/>
                <a:gd name="connsiteY159" fmla="*/ 786193 h 1573244"/>
                <a:gd name="connsiteX160" fmla="*/ 295898 w 1566252"/>
                <a:gd name="connsiteY160" fmla="*/ 791008 h 1573244"/>
                <a:gd name="connsiteX161" fmla="*/ 244674 w 1566252"/>
                <a:gd name="connsiteY161" fmla="*/ 951765 h 1573244"/>
                <a:gd name="connsiteX162" fmla="*/ 226813 w 1566252"/>
                <a:gd name="connsiteY162" fmla="*/ 462801 h 1573244"/>
                <a:gd name="connsiteX163" fmla="*/ 230631 w 1566252"/>
                <a:gd name="connsiteY163" fmla="*/ 522822 h 1573244"/>
                <a:gd name="connsiteX164" fmla="*/ 234335 w 1566252"/>
                <a:gd name="connsiteY164" fmla="*/ 536444 h 1573244"/>
                <a:gd name="connsiteX165" fmla="*/ 251954 w 1566252"/>
                <a:gd name="connsiteY165" fmla="*/ 534668 h 1573244"/>
                <a:gd name="connsiteX166" fmla="*/ 235512 w 1566252"/>
                <a:gd name="connsiteY166" fmla="*/ 540769 h 1573244"/>
                <a:gd name="connsiteX167" fmla="*/ 241312 w 1566252"/>
                <a:gd name="connsiteY167" fmla="*/ 562095 h 1573244"/>
                <a:gd name="connsiteX168" fmla="*/ 241877 w 1566252"/>
                <a:gd name="connsiteY168" fmla="*/ 563326 h 1573244"/>
                <a:gd name="connsiteX169" fmla="*/ 269652 w 1566252"/>
                <a:gd name="connsiteY169" fmla="*/ 516327 h 1573244"/>
                <a:gd name="connsiteX170" fmla="*/ 413673 w 1566252"/>
                <a:gd name="connsiteY170" fmla="*/ 446646 h 1573244"/>
                <a:gd name="connsiteX171" fmla="*/ 429928 w 1566252"/>
                <a:gd name="connsiteY171" fmla="*/ 447993 h 1573244"/>
                <a:gd name="connsiteX172" fmla="*/ 426618 w 1566252"/>
                <a:gd name="connsiteY172" fmla="*/ 437338 h 1573244"/>
                <a:gd name="connsiteX173" fmla="*/ 485479 w 1566252"/>
                <a:gd name="connsiteY173" fmla="*/ 253343 h 1573244"/>
                <a:gd name="connsiteX174" fmla="*/ 520634 w 1566252"/>
                <a:gd name="connsiteY174" fmla="*/ 230492 h 1573244"/>
                <a:gd name="connsiteX175" fmla="*/ 462801 w 1566252"/>
                <a:gd name="connsiteY175" fmla="*/ 226813 h 1573244"/>
                <a:gd name="connsiteX176" fmla="*/ 299794 w 1566252"/>
                <a:gd name="connsiteY176" fmla="*/ 299795 h 1573244"/>
                <a:gd name="connsiteX177" fmla="*/ 226813 w 1566252"/>
                <a:gd name="connsiteY177" fmla="*/ 462801 h 1573244"/>
                <a:gd name="connsiteX178" fmla="*/ 226813 w 1566252"/>
                <a:gd name="connsiteY178" fmla="*/ 1110444 h 1573244"/>
                <a:gd name="connsiteX179" fmla="*/ 299794 w 1566252"/>
                <a:gd name="connsiteY179" fmla="*/ 1273451 h 1573244"/>
                <a:gd name="connsiteX180" fmla="*/ 522822 w 1566252"/>
                <a:gd name="connsiteY180" fmla="*/ 1342614 h 1573244"/>
                <a:gd name="connsiteX181" fmla="*/ 536444 w 1566252"/>
                <a:gd name="connsiteY181" fmla="*/ 1338909 h 1573244"/>
                <a:gd name="connsiteX182" fmla="*/ 534668 w 1566252"/>
                <a:gd name="connsiteY182" fmla="*/ 1321290 h 1573244"/>
                <a:gd name="connsiteX183" fmla="*/ 540768 w 1566252"/>
                <a:gd name="connsiteY183" fmla="*/ 1337733 h 1573244"/>
                <a:gd name="connsiteX184" fmla="*/ 562094 w 1566252"/>
                <a:gd name="connsiteY184" fmla="*/ 1331933 h 1573244"/>
                <a:gd name="connsiteX185" fmla="*/ 565332 w 1566252"/>
                <a:gd name="connsiteY185" fmla="*/ 1330447 h 1573244"/>
                <a:gd name="connsiteX186" fmla="*/ 516438 w 1566252"/>
                <a:gd name="connsiteY186" fmla="*/ 1301553 h 1573244"/>
                <a:gd name="connsiteX187" fmla="*/ 446757 w 1566252"/>
                <a:gd name="connsiteY187" fmla="*/ 1157532 h 1573244"/>
                <a:gd name="connsiteX188" fmla="*/ 448105 w 1566252"/>
                <a:gd name="connsiteY188" fmla="*/ 1141276 h 1573244"/>
                <a:gd name="connsiteX189" fmla="*/ 437450 w 1566252"/>
                <a:gd name="connsiteY189" fmla="*/ 1144587 h 1573244"/>
                <a:gd name="connsiteX190" fmla="*/ 253455 w 1566252"/>
                <a:gd name="connsiteY190" fmla="*/ 1085726 h 1573244"/>
                <a:gd name="connsiteX191" fmla="*/ 230619 w 1566252"/>
                <a:gd name="connsiteY191" fmla="*/ 1050595 h 1573244"/>
                <a:gd name="connsiteX192" fmla="*/ 60791 w 1566252"/>
                <a:gd name="connsiteY192" fmla="*/ 786622 h 1573244"/>
                <a:gd name="connsiteX193" fmla="*/ 211292 w 1566252"/>
                <a:gd name="connsiteY193" fmla="*/ 1023489 h 1573244"/>
                <a:gd name="connsiteX194" fmla="*/ 215073 w 1566252"/>
                <a:gd name="connsiteY194" fmla="*/ 1024892 h 1573244"/>
                <a:gd name="connsiteX195" fmla="*/ 200126 w 1566252"/>
                <a:gd name="connsiteY195" fmla="*/ 960190 h 1573244"/>
                <a:gd name="connsiteX196" fmla="*/ 285501 w 1566252"/>
                <a:gd name="connsiteY196" fmla="*/ 786899 h 1573244"/>
                <a:gd name="connsiteX197" fmla="*/ 295281 w 1566252"/>
                <a:gd name="connsiteY197" fmla="*/ 781529 h 1573244"/>
                <a:gd name="connsiteX198" fmla="*/ 282646 w 1566252"/>
                <a:gd name="connsiteY198" fmla="*/ 771213 h 1573244"/>
                <a:gd name="connsiteX199" fmla="*/ 227365 w 1566252"/>
                <a:gd name="connsiteY199" fmla="*/ 621075 h 1573244"/>
                <a:gd name="connsiteX200" fmla="*/ 238332 w 1566252"/>
                <a:gd name="connsiteY200" fmla="*/ 574995 h 1573244"/>
                <a:gd name="connsiteX201" fmla="*/ 227713 w 1566252"/>
                <a:gd name="connsiteY201" fmla="*/ 561995 h 1573244"/>
                <a:gd name="connsiteX202" fmla="*/ 219641 w 1566252"/>
                <a:gd name="connsiteY202" fmla="*/ 546657 h 1573244"/>
                <a:gd name="connsiteX203" fmla="*/ 211291 w 1566252"/>
                <a:gd name="connsiteY203" fmla="*/ 549755 h 1573244"/>
                <a:gd name="connsiteX204" fmla="*/ 60791 w 1566252"/>
                <a:gd name="connsiteY204" fmla="*/ 786622 h 1573244"/>
                <a:gd name="connsiteX205" fmla="*/ 0 w 1566252"/>
                <a:gd name="connsiteY205" fmla="*/ 786622 h 1573244"/>
                <a:gd name="connsiteX206" fmla="*/ 201177 w 1566252"/>
                <a:gd name="connsiteY206" fmla="*/ 539787 h 1573244"/>
                <a:gd name="connsiteX207" fmla="*/ 215278 w 1566252"/>
                <a:gd name="connsiteY207" fmla="*/ 538365 h 1573244"/>
                <a:gd name="connsiteX208" fmla="*/ 205629 w 1566252"/>
                <a:gd name="connsiteY208" fmla="*/ 520029 h 1573244"/>
                <a:gd name="connsiteX209" fmla="*/ 258630 w 1566252"/>
                <a:gd name="connsiteY209" fmla="*/ 258630 h 1573244"/>
                <a:gd name="connsiteX210" fmla="*/ 520029 w 1566252"/>
                <a:gd name="connsiteY210" fmla="*/ 205630 h 1573244"/>
                <a:gd name="connsiteX211" fmla="*/ 538365 w 1566252"/>
                <a:gd name="connsiteY211" fmla="*/ 215279 h 1573244"/>
                <a:gd name="connsiteX212" fmla="*/ 539786 w 1566252"/>
                <a:gd name="connsiteY212" fmla="*/ 201177 h 1573244"/>
                <a:gd name="connsiteX213" fmla="*/ 786622 w 1566252"/>
                <a:gd name="connsiteY213" fmla="*/ 0 h 1573244"/>
                <a:gd name="connsiteX214" fmla="*/ 1033457 w 1566252"/>
                <a:gd name="connsiteY214" fmla="*/ 201177 h 1573244"/>
                <a:gd name="connsiteX215" fmla="*/ 1034879 w 1566252"/>
                <a:gd name="connsiteY215" fmla="*/ 215279 h 1573244"/>
                <a:gd name="connsiteX216" fmla="*/ 1053215 w 1566252"/>
                <a:gd name="connsiteY216" fmla="*/ 205629 h 1573244"/>
                <a:gd name="connsiteX217" fmla="*/ 1314614 w 1566252"/>
                <a:gd name="connsiteY217" fmla="*/ 258630 h 1573244"/>
                <a:gd name="connsiteX218" fmla="*/ 1367614 w 1566252"/>
                <a:gd name="connsiteY218" fmla="*/ 520029 h 1573244"/>
                <a:gd name="connsiteX219" fmla="*/ 1351645 w 1566252"/>
                <a:gd name="connsiteY219" fmla="*/ 550376 h 1573244"/>
                <a:gd name="connsiteX220" fmla="*/ 1351795 w 1566252"/>
                <a:gd name="connsiteY220" fmla="*/ 551022 h 1573244"/>
                <a:gd name="connsiteX221" fmla="*/ 1376241 w 1566252"/>
                <a:gd name="connsiteY221" fmla="*/ 553486 h 1573244"/>
                <a:gd name="connsiteX222" fmla="*/ 1566252 w 1566252"/>
                <a:gd name="connsiteY222" fmla="*/ 786622 h 1573244"/>
                <a:gd name="connsiteX223" fmla="*/ 1376241 w 1566252"/>
                <a:gd name="connsiteY223" fmla="*/ 1019758 h 1573244"/>
                <a:gd name="connsiteX224" fmla="*/ 1351329 w 1566252"/>
                <a:gd name="connsiteY224" fmla="*/ 1022269 h 1573244"/>
                <a:gd name="connsiteX225" fmla="*/ 1367614 w 1566252"/>
                <a:gd name="connsiteY225" fmla="*/ 1053216 h 1573244"/>
                <a:gd name="connsiteX226" fmla="*/ 1314614 w 1566252"/>
                <a:gd name="connsiteY226" fmla="*/ 1314615 h 1573244"/>
                <a:gd name="connsiteX227" fmla="*/ 1053215 w 1566252"/>
                <a:gd name="connsiteY227" fmla="*/ 1367615 h 1573244"/>
                <a:gd name="connsiteX228" fmla="*/ 1034879 w 1566252"/>
                <a:gd name="connsiteY228" fmla="*/ 1357966 h 1573244"/>
                <a:gd name="connsiteX229" fmla="*/ 1033457 w 1566252"/>
                <a:gd name="connsiteY229" fmla="*/ 1372068 h 1573244"/>
                <a:gd name="connsiteX230" fmla="*/ 786622 w 1566252"/>
                <a:gd name="connsiteY230" fmla="*/ 1573244 h 1573244"/>
                <a:gd name="connsiteX231" fmla="*/ 539786 w 1566252"/>
                <a:gd name="connsiteY231" fmla="*/ 1372068 h 1573244"/>
                <a:gd name="connsiteX232" fmla="*/ 538365 w 1566252"/>
                <a:gd name="connsiteY232" fmla="*/ 1357966 h 1573244"/>
                <a:gd name="connsiteX233" fmla="*/ 520029 w 1566252"/>
                <a:gd name="connsiteY233" fmla="*/ 1367616 h 1573244"/>
                <a:gd name="connsiteX234" fmla="*/ 258630 w 1566252"/>
                <a:gd name="connsiteY234" fmla="*/ 1314615 h 1573244"/>
                <a:gd name="connsiteX235" fmla="*/ 205629 w 1566252"/>
                <a:gd name="connsiteY235" fmla="*/ 1053216 h 1573244"/>
                <a:gd name="connsiteX236" fmla="*/ 215278 w 1566252"/>
                <a:gd name="connsiteY236" fmla="*/ 1034879 h 1573244"/>
                <a:gd name="connsiteX237" fmla="*/ 201177 w 1566252"/>
                <a:gd name="connsiteY237" fmla="*/ 1033458 h 1573244"/>
                <a:gd name="connsiteX238" fmla="*/ 0 w 1566252"/>
                <a:gd name="connsiteY238" fmla="*/ 786622 h 1573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</a:cxnLst>
              <a:rect l="l" t="t" r="r" b="b"/>
              <a:pathLst>
                <a:path w="1566252" h="1573244">
                  <a:moveTo>
                    <a:pt x="1267346" y="782470"/>
                  </a:moveTo>
                  <a:lnTo>
                    <a:pt x="1288671" y="799880"/>
                  </a:lnTo>
                  <a:cubicBezTo>
                    <a:pt x="1327986" y="839072"/>
                    <a:pt x="1348551" y="894151"/>
                    <a:pt x="1343952" y="950018"/>
                  </a:cubicBezTo>
                  <a:lnTo>
                    <a:pt x="1333023" y="995938"/>
                  </a:lnTo>
                  <a:lnTo>
                    <a:pt x="1345531" y="1011250"/>
                  </a:lnTo>
                  <a:lnTo>
                    <a:pt x="1348587" y="1017059"/>
                  </a:lnTo>
                  <a:lnTo>
                    <a:pt x="1366687" y="1010343"/>
                  </a:lnTo>
                  <a:cubicBezTo>
                    <a:pt x="1452325" y="970210"/>
                    <a:pt x="1508834" y="883608"/>
                    <a:pt x="1508834" y="786622"/>
                  </a:cubicBezTo>
                  <a:cubicBezTo>
                    <a:pt x="1508834" y="689637"/>
                    <a:pt x="1452325" y="603034"/>
                    <a:pt x="1366687" y="562901"/>
                  </a:cubicBezTo>
                  <a:lnTo>
                    <a:pt x="1353400" y="557971"/>
                  </a:lnTo>
                  <a:lnTo>
                    <a:pt x="1365259" y="609309"/>
                  </a:lnTo>
                  <a:cubicBezTo>
                    <a:pt x="1368512" y="673392"/>
                    <a:pt x="1338428" y="735892"/>
                    <a:pt x="1284623" y="772983"/>
                  </a:cubicBezTo>
                  <a:close/>
                  <a:moveTo>
                    <a:pt x="1048422" y="1342070"/>
                  </a:moveTo>
                  <a:lnTo>
                    <a:pt x="1050422" y="1342614"/>
                  </a:lnTo>
                  <a:cubicBezTo>
                    <a:pt x="1129958" y="1357414"/>
                    <a:pt x="1213852" y="1333049"/>
                    <a:pt x="1273450" y="1273450"/>
                  </a:cubicBezTo>
                  <a:cubicBezTo>
                    <a:pt x="1333048" y="1213852"/>
                    <a:pt x="1357412" y="1129959"/>
                    <a:pt x="1342613" y="1050423"/>
                  </a:cubicBezTo>
                  <a:lnTo>
                    <a:pt x="1335393" y="1023876"/>
                  </a:lnTo>
                  <a:lnTo>
                    <a:pt x="1328281" y="1024593"/>
                  </a:lnTo>
                  <a:lnTo>
                    <a:pt x="1334918" y="1022130"/>
                  </a:lnTo>
                  <a:lnTo>
                    <a:pt x="1331931" y="1011151"/>
                  </a:lnTo>
                  <a:lnTo>
                    <a:pt x="1329968" y="1006872"/>
                  </a:lnTo>
                  <a:lnTo>
                    <a:pt x="1301665" y="1054766"/>
                  </a:lnTo>
                  <a:cubicBezTo>
                    <a:pt x="1266190" y="1098168"/>
                    <a:pt x="1213150" y="1123533"/>
                    <a:pt x="1157644" y="1124447"/>
                  </a:cubicBezTo>
                  <a:lnTo>
                    <a:pt x="1141389" y="1123099"/>
                  </a:lnTo>
                  <a:lnTo>
                    <a:pt x="1144699" y="1133754"/>
                  </a:lnTo>
                  <a:cubicBezTo>
                    <a:pt x="1158436" y="1201567"/>
                    <a:pt x="1135421" y="1271307"/>
                    <a:pt x="1085838" y="1317749"/>
                  </a:cubicBezTo>
                  <a:close/>
                  <a:moveTo>
                    <a:pt x="1008877" y="242355"/>
                  </a:moveTo>
                  <a:lnTo>
                    <a:pt x="1054878" y="269540"/>
                  </a:lnTo>
                  <a:cubicBezTo>
                    <a:pt x="1098281" y="305015"/>
                    <a:pt x="1123646" y="358055"/>
                    <a:pt x="1124559" y="413561"/>
                  </a:cubicBezTo>
                  <a:lnTo>
                    <a:pt x="1122285" y="440995"/>
                  </a:lnTo>
                  <a:lnTo>
                    <a:pt x="1141108" y="435147"/>
                  </a:lnTo>
                  <a:cubicBezTo>
                    <a:pt x="1205157" y="422173"/>
                    <a:pt x="1271026" y="443910"/>
                    <a:pt x="1314891" y="490741"/>
                  </a:cubicBezTo>
                  <a:lnTo>
                    <a:pt x="1340587" y="530273"/>
                  </a:lnTo>
                  <a:lnTo>
                    <a:pt x="1342613" y="522822"/>
                  </a:lnTo>
                  <a:cubicBezTo>
                    <a:pt x="1357413" y="443287"/>
                    <a:pt x="1333048" y="359392"/>
                    <a:pt x="1273450" y="299794"/>
                  </a:cubicBezTo>
                  <a:cubicBezTo>
                    <a:pt x="1213852" y="240196"/>
                    <a:pt x="1129958" y="215831"/>
                    <a:pt x="1050422" y="230631"/>
                  </a:cubicBezTo>
                  <a:lnTo>
                    <a:pt x="1036800" y="234336"/>
                  </a:lnTo>
                  <a:lnTo>
                    <a:pt x="1038576" y="251954"/>
                  </a:lnTo>
                  <a:lnTo>
                    <a:pt x="1032475" y="235512"/>
                  </a:lnTo>
                  <a:lnTo>
                    <a:pt x="1011150" y="241312"/>
                  </a:lnTo>
                  <a:close/>
                  <a:moveTo>
                    <a:pt x="548588" y="214436"/>
                  </a:moveTo>
                  <a:lnTo>
                    <a:pt x="611014" y="200015"/>
                  </a:lnTo>
                  <a:cubicBezTo>
                    <a:pt x="678863" y="196570"/>
                    <a:pt x="745035" y="228423"/>
                    <a:pt x="784306" y="285389"/>
                  </a:cubicBezTo>
                  <a:lnTo>
                    <a:pt x="789676" y="295169"/>
                  </a:lnTo>
                  <a:lnTo>
                    <a:pt x="799992" y="282534"/>
                  </a:lnTo>
                  <a:cubicBezTo>
                    <a:pt x="839184" y="243219"/>
                    <a:pt x="894263" y="222654"/>
                    <a:pt x="950131" y="227253"/>
                  </a:cubicBezTo>
                  <a:lnTo>
                    <a:pt x="997896" y="238621"/>
                  </a:lnTo>
                  <a:lnTo>
                    <a:pt x="1011249" y="227713"/>
                  </a:lnTo>
                  <a:lnTo>
                    <a:pt x="1026587" y="219642"/>
                  </a:lnTo>
                  <a:lnTo>
                    <a:pt x="1023489" y="211292"/>
                  </a:lnTo>
                  <a:cubicBezTo>
                    <a:pt x="980998" y="120621"/>
                    <a:pt x="889306" y="60792"/>
                    <a:pt x="786622" y="60792"/>
                  </a:cubicBezTo>
                  <a:cubicBezTo>
                    <a:pt x="683937" y="60792"/>
                    <a:pt x="592246" y="120621"/>
                    <a:pt x="549754" y="211292"/>
                  </a:cubicBezTo>
                  <a:close/>
                  <a:moveTo>
                    <a:pt x="546657" y="1353603"/>
                  </a:moveTo>
                  <a:lnTo>
                    <a:pt x="549754" y="1361953"/>
                  </a:lnTo>
                  <a:cubicBezTo>
                    <a:pt x="592246" y="1452623"/>
                    <a:pt x="683937" y="1512453"/>
                    <a:pt x="786622" y="1512453"/>
                  </a:cubicBezTo>
                  <a:cubicBezTo>
                    <a:pt x="889306" y="1512453"/>
                    <a:pt x="980998" y="1452623"/>
                    <a:pt x="1023489" y="1361953"/>
                  </a:cubicBezTo>
                  <a:lnTo>
                    <a:pt x="1025709" y="1355968"/>
                  </a:lnTo>
                  <a:lnTo>
                    <a:pt x="960302" y="1371078"/>
                  </a:lnTo>
                  <a:cubicBezTo>
                    <a:pt x="892454" y="1374522"/>
                    <a:pt x="826281" y="1342670"/>
                    <a:pt x="787011" y="1285703"/>
                  </a:cubicBezTo>
                  <a:lnTo>
                    <a:pt x="781641" y="1275924"/>
                  </a:lnTo>
                  <a:lnTo>
                    <a:pt x="771325" y="1288559"/>
                  </a:lnTo>
                  <a:cubicBezTo>
                    <a:pt x="732133" y="1327874"/>
                    <a:pt x="677054" y="1348439"/>
                    <a:pt x="621187" y="1343839"/>
                  </a:cubicBezTo>
                  <a:lnTo>
                    <a:pt x="576953" y="1333313"/>
                  </a:lnTo>
                  <a:lnTo>
                    <a:pt x="561994" y="1345532"/>
                  </a:lnTo>
                  <a:close/>
                  <a:moveTo>
                    <a:pt x="244674" y="951765"/>
                  </a:moveTo>
                  <a:lnTo>
                    <a:pt x="252395" y="981034"/>
                  </a:lnTo>
                  <a:lnTo>
                    <a:pt x="258630" y="973401"/>
                  </a:lnTo>
                  <a:lnTo>
                    <a:pt x="253393" y="984816"/>
                  </a:lnTo>
                  <a:lnTo>
                    <a:pt x="259760" y="1008952"/>
                  </a:lnTo>
                  <a:cubicBezTo>
                    <a:pt x="291365" y="1083352"/>
                    <a:pt x="362937" y="1131372"/>
                    <a:pt x="441711" y="1134251"/>
                  </a:cubicBezTo>
                  <a:lnTo>
                    <a:pt x="448714" y="1133926"/>
                  </a:lnTo>
                  <a:lnTo>
                    <a:pt x="449841" y="1120328"/>
                  </a:lnTo>
                  <a:cubicBezTo>
                    <a:pt x="452124" y="1107916"/>
                    <a:pt x="455684" y="1095548"/>
                    <a:pt x="460592" y="1083389"/>
                  </a:cubicBezTo>
                  <a:cubicBezTo>
                    <a:pt x="459367" y="1094379"/>
                    <a:pt x="459076" y="1105303"/>
                    <a:pt x="459664" y="1116071"/>
                  </a:cubicBezTo>
                  <a:lnTo>
                    <a:pt x="462025" y="1133307"/>
                  </a:lnTo>
                  <a:lnTo>
                    <a:pt x="475816" y="1132666"/>
                  </a:lnTo>
                  <a:lnTo>
                    <a:pt x="462504" y="1136802"/>
                  </a:lnTo>
                  <a:lnTo>
                    <a:pt x="464012" y="1147813"/>
                  </a:lnTo>
                  <a:cubicBezTo>
                    <a:pt x="477770" y="1209996"/>
                    <a:pt x="521246" y="1263282"/>
                    <a:pt x="582771" y="1288119"/>
                  </a:cubicBezTo>
                  <a:cubicBezTo>
                    <a:pt x="644297" y="1312957"/>
                    <a:pt x="712581" y="1304788"/>
                    <a:pt x="765654" y="1269585"/>
                  </a:cubicBezTo>
                  <a:lnTo>
                    <a:pt x="774383" y="1262707"/>
                  </a:lnTo>
                  <a:lnTo>
                    <a:pt x="767673" y="1250488"/>
                  </a:lnTo>
                  <a:lnTo>
                    <a:pt x="777154" y="1260524"/>
                  </a:lnTo>
                  <a:lnTo>
                    <a:pt x="790820" y="1249758"/>
                  </a:lnTo>
                  <a:cubicBezTo>
                    <a:pt x="798719" y="1242416"/>
                    <a:pt x="806093" y="1234351"/>
                    <a:pt x="812842" y="1225590"/>
                  </a:cubicBezTo>
                  <a:cubicBezTo>
                    <a:pt x="807933" y="1237749"/>
                    <a:pt x="801909" y="1249123"/>
                    <a:pt x="794934" y="1259641"/>
                  </a:cubicBezTo>
                  <a:lnTo>
                    <a:pt x="786305" y="1270210"/>
                  </a:lnTo>
                  <a:lnTo>
                    <a:pt x="791120" y="1275306"/>
                  </a:lnTo>
                  <a:cubicBezTo>
                    <a:pt x="835141" y="1314769"/>
                    <a:pt x="893874" y="1333143"/>
                    <a:pt x="951877" y="1326530"/>
                  </a:cubicBezTo>
                  <a:lnTo>
                    <a:pt x="979173" y="1319330"/>
                  </a:lnTo>
                  <a:lnTo>
                    <a:pt x="973400" y="1314614"/>
                  </a:lnTo>
                  <a:lnTo>
                    <a:pt x="982034" y="1318575"/>
                  </a:lnTo>
                  <a:lnTo>
                    <a:pt x="1009065" y="1311444"/>
                  </a:lnTo>
                  <a:cubicBezTo>
                    <a:pt x="1083464" y="1279839"/>
                    <a:pt x="1131484" y="1208267"/>
                    <a:pt x="1134363" y="1129494"/>
                  </a:cubicBezTo>
                  <a:lnTo>
                    <a:pt x="1134038" y="1122490"/>
                  </a:lnTo>
                  <a:lnTo>
                    <a:pt x="1120441" y="1121363"/>
                  </a:lnTo>
                  <a:cubicBezTo>
                    <a:pt x="1108028" y="1119080"/>
                    <a:pt x="1095660" y="1115520"/>
                    <a:pt x="1083501" y="1110612"/>
                  </a:cubicBezTo>
                  <a:cubicBezTo>
                    <a:pt x="1094491" y="1111837"/>
                    <a:pt x="1105415" y="1112128"/>
                    <a:pt x="1116183" y="1111540"/>
                  </a:cubicBezTo>
                  <a:lnTo>
                    <a:pt x="1133419" y="1109179"/>
                  </a:lnTo>
                  <a:lnTo>
                    <a:pt x="1132779" y="1095388"/>
                  </a:lnTo>
                  <a:lnTo>
                    <a:pt x="1136915" y="1108700"/>
                  </a:lnTo>
                  <a:lnTo>
                    <a:pt x="1147925" y="1107192"/>
                  </a:lnTo>
                  <a:cubicBezTo>
                    <a:pt x="1210108" y="1093435"/>
                    <a:pt x="1263394" y="1049959"/>
                    <a:pt x="1288231" y="988433"/>
                  </a:cubicBezTo>
                  <a:cubicBezTo>
                    <a:pt x="1313069" y="926908"/>
                    <a:pt x="1304900" y="858624"/>
                    <a:pt x="1269697" y="805551"/>
                  </a:cubicBezTo>
                  <a:lnTo>
                    <a:pt x="1256294" y="788539"/>
                  </a:lnTo>
                  <a:lnTo>
                    <a:pt x="1251362" y="791247"/>
                  </a:lnTo>
                  <a:lnTo>
                    <a:pt x="1255413" y="787420"/>
                  </a:lnTo>
                  <a:lnTo>
                    <a:pt x="1249869" y="780385"/>
                  </a:lnTo>
                  <a:cubicBezTo>
                    <a:pt x="1242528" y="772486"/>
                    <a:pt x="1234463" y="765112"/>
                    <a:pt x="1225703" y="758363"/>
                  </a:cubicBezTo>
                  <a:lnTo>
                    <a:pt x="1225703" y="758363"/>
                  </a:lnTo>
                  <a:cubicBezTo>
                    <a:pt x="1237862" y="763272"/>
                    <a:pt x="1249235" y="769296"/>
                    <a:pt x="1259754" y="776271"/>
                  </a:cubicBezTo>
                  <a:lnTo>
                    <a:pt x="1263756" y="779538"/>
                  </a:lnTo>
                  <a:lnTo>
                    <a:pt x="1274803" y="769102"/>
                  </a:lnTo>
                  <a:cubicBezTo>
                    <a:pt x="1312075" y="727524"/>
                    <a:pt x="1329430" y="672050"/>
                    <a:pt x="1323185" y="617267"/>
                  </a:cubicBezTo>
                  <a:lnTo>
                    <a:pt x="1317618" y="596166"/>
                  </a:lnTo>
                  <a:lnTo>
                    <a:pt x="1314614" y="599844"/>
                  </a:lnTo>
                  <a:lnTo>
                    <a:pt x="1317137" y="594343"/>
                  </a:lnTo>
                  <a:lnTo>
                    <a:pt x="1308936" y="563253"/>
                  </a:lnTo>
                  <a:cubicBezTo>
                    <a:pt x="1279084" y="492983"/>
                    <a:pt x="1211485" y="447628"/>
                    <a:pt x="1137083" y="444909"/>
                  </a:cubicBezTo>
                  <a:lnTo>
                    <a:pt x="1121902" y="445614"/>
                  </a:lnTo>
                  <a:lnTo>
                    <a:pt x="1121476" y="450764"/>
                  </a:lnTo>
                  <a:cubicBezTo>
                    <a:pt x="1119193" y="463177"/>
                    <a:pt x="1115633" y="475545"/>
                    <a:pt x="1110724" y="487704"/>
                  </a:cubicBezTo>
                  <a:cubicBezTo>
                    <a:pt x="1111950" y="476714"/>
                    <a:pt x="1112241" y="465790"/>
                    <a:pt x="1111653" y="455022"/>
                  </a:cubicBezTo>
                  <a:lnTo>
                    <a:pt x="1110437" y="446147"/>
                  </a:lnTo>
                  <a:lnTo>
                    <a:pt x="1104871" y="446406"/>
                  </a:lnTo>
                  <a:lnTo>
                    <a:pt x="1110244" y="444736"/>
                  </a:lnTo>
                  <a:lnTo>
                    <a:pt x="1107305" y="423280"/>
                  </a:lnTo>
                  <a:cubicBezTo>
                    <a:pt x="1093547" y="361097"/>
                    <a:pt x="1050071" y="307811"/>
                    <a:pt x="988546" y="282974"/>
                  </a:cubicBezTo>
                  <a:cubicBezTo>
                    <a:pt x="927020" y="258136"/>
                    <a:pt x="858735" y="266304"/>
                    <a:pt x="805663" y="301508"/>
                  </a:cubicBezTo>
                  <a:lnTo>
                    <a:pt x="796934" y="308385"/>
                  </a:lnTo>
                  <a:lnTo>
                    <a:pt x="803644" y="320604"/>
                  </a:lnTo>
                  <a:lnTo>
                    <a:pt x="794162" y="310569"/>
                  </a:lnTo>
                  <a:lnTo>
                    <a:pt x="780496" y="321335"/>
                  </a:lnTo>
                  <a:cubicBezTo>
                    <a:pt x="772598" y="328677"/>
                    <a:pt x="765224" y="336741"/>
                    <a:pt x="758475" y="345502"/>
                  </a:cubicBezTo>
                  <a:cubicBezTo>
                    <a:pt x="763384" y="333343"/>
                    <a:pt x="769408" y="321970"/>
                    <a:pt x="776383" y="311451"/>
                  </a:cubicBezTo>
                  <a:lnTo>
                    <a:pt x="785012" y="300882"/>
                  </a:lnTo>
                  <a:lnTo>
                    <a:pt x="780197" y="295786"/>
                  </a:lnTo>
                  <a:cubicBezTo>
                    <a:pt x="736176" y="256324"/>
                    <a:pt x="677442" y="237949"/>
                    <a:pt x="619439" y="244562"/>
                  </a:cubicBezTo>
                  <a:lnTo>
                    <a:pt x="591608" y="251904"/>
                  </a:lnTo>
                  <a:lnTo>
                    <a:pt x="599844" y="258631"/>
                  </a:lnTo>
                  <a:lnTo>
                    <a:pt x="587527" y="252980"/>
                  </a:lnTo>
                  <a:lnTo>
                    <a:pt x="562252" y="259648"/>
                  </a:lnTo>
                  <a:cubicBezTo>
                    <a:pt x="487852" y="291254"/>
                    <a:pt x="439833" y="362825"/>
                    <a:pt x="436954" y="441599"/>
                  </a:cubicBezTo>
                  <a:lnTo>
                    <a:pt x="437279" y="448603"/>
                  </a:lnTo>
                  <a:lnTo>
                    <a:pt x="450876" y="449730"/>
                  </a:lnTo>
                  <a:cubicBezTo>
                    <a:pt x="463289" y="452012"/>
                    <a:pt x="475657" y="455572"/>
                    <a:pt x="487816" y="460481"/>
                  </a:cubicBezTo>
                  <a:cubicBezTo>
                    <a:pt x="476826" y="459256"/>
                    <a:pt x="465902" y="458964"/>
                    <a:pt x="455134" y="459552"/>
                  </a:cubicBezTo>
                  <a:lnTo>
                    <a:pt x="437897" y="461914"/>
                  </a:lnTo>
                  <a:lnTo>
                    <a:pt x="438538" y="475704"/>
                  </a:lnTo>
                  <a:lnTo>
                    <a:pt x="434402" y="462392"/>
                  </a:lnTo>
                  <a:lnTo>
                    <a:pt x="423392" y="463901"/>
                  </a:lnTo>
                  <a:cubicBezTo>
                    <a:pt x="361209" y="477658"/>
                    <a:pt x="307923" y="521134"/>
                    <a:pt x="283086" y="582660"/>
                  </a:cubicBezTo>
                  <a:cubicBezTo>
                    <a:pt x="258248" y="644185"/>
                    <a:pt x="266417" y="712469"/>
                    <a:pt x="301620" y="765541"/>
                  </a:cubicBezTo>
                  <a:lnTo>
                    <a:pt x="308497" y="774271"/>
                  </a:lnTo>
                  <a:lnTo>
                    <a:pt x="320716" y="767561"/>
                  </a:lnTo>
                  <a:lnTo>
                    <a:pt x="310681" y="777042"/>
                  </a:lnTo>
                  <a:lnTo>
                    <a:pt x="321447" y="790708"/>
                  </a:lnTo>
                  <a:cubicBezTo>
                    <a:pt x="328789" y="798607"/>
                    <a:pt x="336854" y="805981"/>
                    <a:pt x="345614" y="812730"/>
                  </a:cubicBezTo>
                  <a:cubicBezTo>
                    <a:pt x="333455" y="807821"/>
                    <a:pt x="322082" y="801797"/>
                    <a:pt x="311563" y="794822"/>
                  </a:cubicBezTo>
                  <a:lnTo>
                    <a:pt x="300994" y="786193"/>
                  </a:lnTo>
                  <a:lnTo>
                    <a:pt x="295898" y="791008"/>
                  </a:lnTo>
                  <a:cubicBezTo>
                    <a:pt x="256436" y="835029"/>
                    <a:pt x="238061" y="893763"/>
                    <a:pt x="244674" y="951765"/>
                  </a:cubicBezTo>
                  <a:close/>
                  <a:moveTo>
                    <a:pt x="226813" y="462801"/>
                  </a:moveTo>
                  <a:cubicBezTo>
                    <a:pt x="225679" y="482782"/>
                    <a:pt x="226931" y="502938"/>
                    <a:pt x="230631" y="522822"/>
                  </a:cubicBezTo>
                  <a:lnTo>
                    <a:pt x="234335" y="536444"/>
                  </a:lnTo>
                  <a:lnTo>
                    <a:pt x="251954" y="534668"/>
                  </a:lnTo>
                  <a:lnTo>
                    <a:pt x="235512" y="540769"/>
                  </a:lnTo>
                  <a:lnTo>
                    <a:pt x="241312" y="562095"/>
                  </a:lnTo>
                  <a:lnTo>
                    <a:pt x="241877" y="563326"/>
                  </a:lnTo>
                  <a:lnTo>
                    <a:pt x="269652" y="516327"/>
                  </a:lnTo>
                  <a:cubicBezTo>
                    <a:pt x="305127" y="472924"/>
                    <a:pt x="358167" y="447559"/>
                    <a:pt x="413673" y="446646"/>
                  </a:cubicBezTo>
                  <a:lnTo>
                    <a:pt x="429928" y="447993"/>
                  </a:lnTo>
                  <a:lnTo>
                    <a:pt x="426618" y="437338"/>
                  </a:lnTo>
                  <a:cubicBezTo>
                    <a:pt x="412881" y="369525"/>
                    <a:pt x="435896" y="299785"/>
                    <a:pt x="485479" y="253343"/>
                  </a:cubicBezTo>
                  <a:lnTo>
                    <a:pt x="520634" y="230492"/>
                  </a:lnTo>
                  <a:lnTo>
                    <a:pt x="462801" y="226813"/>
                  </a:lnTo>
                  <a:cubicBezTo>
                    <a:pt x="402857" y="230216"/>
                    <a:pt x="344492" y="255096"/>
                    <a:pt x="299794" y="299795"/>
                  </a:cubicBezTo>
                  <a:cubicBezTo>
                    <a:pt x="255095" y="344493"/>
                    <a:pt x="230216" y="402858"/>
                    <a:pt x="226813" y="462801"/>
                  </a:cubicBezTo>
                  <a:close/>
                  <a:moveTo>
                    <a:pt x="226813" y="1110444"/>
                  </a:moveTo>
                  <a:cubicBezTo>
                    <a:pt x="230215" y="1170387"/>
                    <a:pt x="255095" y="1228752"/>
                    <a:pt x="299794" y="1273451"/>
                  </a:cubicBezTo>
                  <a:cubicBezTo>
                    <a:pt x="359392" y="1333049"/>
                    <a:pt x="443286" y="1357414"/>
                    <a:pt x="522822" y="1342614"/>
                  </a:cubicBezTo>
                  <a:lnTo>
                    <a:pt x="536444" y="1338909"/>
                  </a:lnTo>
                  <a:lnTo>
                    <a:pt x="534668" y="1321290"/>
                  </a:lnTo>
                  <a:lnTo>
                    <a:pt x="540768" y="1337733"/>
                  </a:lnTo>
                  <a:lnTo>
                    <a:pt x="562094" y="1331933"/>
                  </a:lnTo>
                  <a:lnTo>
                    <a:pt x="565332" y="1330447"/>
                  </a:lnTo>
                  <a:lnTo>
                    <a:pt x="516438" y="1301553"/>
                  </a:lnTo>
                  <a:cubicBezTo>
                    <a:pt x="473036" y="1266078"/>
                    <a:pt x="447671" y="1213037"/>
                    <a:pt x="446757" y="1157532"/>
                  </a:cubicBezTo>
                  <a:lnTo>
                    <a:pt x="448105" y="1141276"/>
                  </a:lnTo>
                  <a:lnTo>
                    <a:pt x="437450" y="1144587"/>
                  </a:lnTo>
                  <a:cubicBezTo>
                    <a:pt x="369637" y="1158323"/>
                    <a:pt x="299897" y="1135309"/>
                    <a:pt x="253455" y="1085726"/>
                  </a:cubicBezTo>
                  <a:lnTo>
                    <a:pt x="230619" y="1050595"/>
                  </a:lnTo>
                  <a:close/>
                  <a:moveTo>
                    <a:pt x="60791" y="786622"/>
                  </a:moveTo>
                  <a:cubicBezTo>
                    <a:pt x="60791" y="889307"/>
                    <a:pt x="120621" y="980998"/>
                    <a:pt x="211292" y="1023489"/>
                  </a:cubicBezTo>
                  <a:lnTo>
                    <a:pt x="215073" y="1024892"/>
                  </a:lnTo>
                  <a:lnTo>
                    <a:pt x="200126" y="960190"/>
                  </a:lnTo>
                  <a:cubicBezTo>
                    <a:pt x="196682" y="892342"/>
                    <a:pt x="228535" y="826169"/>
                    <a:pt x="285501" y="786899"/>
                  </a:cubicBezTo>
                  <a:lnTo>
                    <a:pt x="295281" y="781529"/>
                  </a:lnTo>
                  <a:lnTo>
                    <a:pt x="282646" y="771213"/>
                  </a:lnTo>
                  <a:cubicBezTo>
                    <a:pt x="243331" y="732021"/>
                    <a:pt x="222766" y="676942"/>
                    <a:pt x="227365" y="621075"/>
                  </a:cubicBezTo>
                  <a:lnTo>
                    <a:pt x="238332" y="574995"/>
                  </a:lnTo>
                  <a:lnTo>
                    <a:pt x="227713" y="561995"/>
                  </a:lnTo>
                  <a:lnTo>
                    <a:pt x="219641" y="546657"/>
                  </a:lnTo>
                  <a:lnTo>
                    <a:pt x="211291" y="549755"/>
                  </a:lnTo>
                  <a:cubicBezTo>
                    <a:pt x="120621" y="592246"/>
                    <a:pt x="60791" y="683938"/>
                    <a:pt x="60791" y="786622"/>
                  </a:cubicBezTo>
                  <a:close/>
                  <a:moveTo>
                    <a:pt x="0" y="786622"/>
                  </a:moveTo>
                  <a:cubicBezTo>
                    <a:pt x="0" y="664865"/>
                    <a:pt x="86365" y="563281"/>
                    <a:pt x="201177" y="539787"/>
                  </a:cubicBezTo>
                  <a:lnTo>
                    <a:pt x="215278" y="538365"/>
                  </a:lnTo>
                  <a:lnTo>
                    <a:pt x="205629" y="520029"/>
                  </a:lnTo>
                  <a:cubicBezTo>
                    <a:pt x="170295" y="432896"/>
                    <a:pt x="187962" y="329298"/>
                    <a:pt x="258630" y="258630"/>
                  </a:cubicBezTo>
                  <a:cubicBezTo>
                    <a:pt x="329297" y="187962"/>
                    <a:pt x="432895" y="170296"/>
                    <a:pt x="520029" y="205630"/>
                  </a:cubicBezTo>
                  <a:lnTo>
                    <a:pt x="538365" y="215279"/>
                  </a:lnTo>
                  <a:lnTo>
                    <a:pt x="539786" y="201177"/>
                  </a:lnTo>
                  <a:cubicBezTo>
                    <a:pt x="563280" y="86365"/>
                    <a:pt x="664865" y="0"/>
                    <a:pt x="786622" y="0"/>
                  </a:cubicBezTo>
                  <a:cubicBezTo>
                    <a:pt x="908379" y="0"/>
                    <a:pt x="1009963" y="86365"/>
                    <a:pt x="1033457" y="201177"/>
                  </a:cubicBezTo>
                  <a:lnTo>
                    <a:pt x="1034879" y="215279"/>
                  </a:lnTo>
                  <a:lnTo>
                    <a:pt x="1053215" y="205629"/>
                  </a:lnTo>
                  <a:cubicBezTo>
                    <a:pt x="1140348" y="170295"/>
                    <a:pt x="1243947" y="187962"/>
                    <a:pt x="1314614" y="258630"/>
                  </a:cubicBezTo>
                  <a:cubicBezTo>
                    <a:pt x="1385282" y="329298"/>
                    <a:pt x="1402948" y="432896"/>
                    <a:pt x="1367614" y="520029"/>
                  </a:cubicBezTo>
                  <a:lnTo>
                    <a:pt x="1351645" y="550376"/>
                  </a:lnTo>
                  <a:lnTo>
                    <a:pt x="1351795" y="551022"/>
                  </a:lnTo>
                  <a:lnTo>
                    <a:pt x="1376241" y="553486"/>
                  </a:lnTo>
                  <a:cubicBezTo>
                    <a:pt x="1484680" y="575676"/>
                    <a:pt x="1566252" y="671623"/>
                    <a:pt x="1566252" y="786622"/>
                  </a:cubicBezTo>
                  <a:cubicBezTo>
                    <a:pt x="1566252" y="901621"/>
                    <a:pt x="1484680" y="997568"/>
                    <a:pt x="1376241" y="1019758"/>
                  </a:cubicBezTo>
                  <a:lnTo>
                    <a:pt x="1351329" y="1022269"/>
                  </a:lnTo>
                  <a:lnTo>
                    <a:pt x="1367614" y="1053216"/>
                  </a:lnTo>
                  <a:cubicBezTo>
                    <a:pt x="1402948" y="1140349"/>
                    <a:pt x="1385281" y="1243947"/>
                    <a:pt x="1314614" y="1314615"/>
                  </a:cubicBezTo>
                  <a:cubicBezTo>
                    <a:pt x="1243947" y="1385283"/>
                    <a:pt x="1140348" y="1402949"/>
                    <a:pt x="1053215" y="1367615"/>
                  </a:cubicBezTo>
                  <a:lnTo>
                    <a:pt x="1034879" y="1357966"/>
                  </a:lnTo>
                  <a:lnTo>
                    <a:pt x="1033457" y="1372068"/>
                  </a:lnTo>
                  <a:cubicBezTo>
                    <a:pt x="1009963" y="1486879"/>
                    <a:pt x="908378" y="1573244"/>
                    <a:pt x="786622" y="1573244"/>
                  </a:cubicBezTo>
                  <a:cubicBezTo>
                    <a:pt x="664865" y="1573244"/>
                    <a:pt x="563280" y="1486879"/>
                    <a:pt x="539786" y="1372068"/>
                  </a:cubicBezTo>
                  <a:lnTo>
                    <a:pt x="538365" y="1357966"/>
                  </a:lnTo>
                  <a:lnTo>
                    <a:pt x="520029" y="1367616"/>
                  </a:lnTo>
                  <a:cubicBezTo>
                    <a:pt x="432895" y="1402950"/>
                    <a:pt x="329297" y="1385283"/>
                    <a:pt x="258630" y="1314615"/>
                  </a:cubicBezTo>
                  <a:cubicBezTo>
                    <a:pt x="187962" y="1243947"/>
                    <a:pt x="170295" y="1140349"/>
                    <a:pt x="205629" y="1053216"/>
                  </a:cubicBezTo>
                  <a:lnTo>
                    <a:pt x="215278" y="1034879"/>
                  </a:lnTo>
                  <a:lnTo>
                    <a:pt x="201177" y="1033458"/>
                  </a:lnTo>
                  <a:cubicBezTo>
                    <a:pt x="86365" y="1009964"/>
                    <a:pt x="0" y="908379"/>
                    <a:pt x="0" y="78662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3CC927A2-F9C6-4C75-8AF6-DA8E6C664643}"/>
              </a:ext>
            </a:extLst>
          </p:cNvPr>
          <p:cNvGrpSpPr/>
          <p:nvPr/>
        </p:nvGrpSpPr>
        <p:grpSpPr>
          <a:xfrm>
            <a:off x="6025692" y="2811704"/>
            <a:ext cx="1586540" cy="1587271"/>
            <a:chOff x="6025692" y="2811704"/>
            <a:chExt cx="1586540" cy="1587271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7F03347-15BD-45D7-A1D9-6AE4B079D7A9}"/>
                </a:ext>
              </a:extLst>
            </p:cNvPr>
            <p:cNvSpPr/>
            <p:nvPr/>
          </p:nvSpPr>
          <p:spPr>
            <a:xfrm>
              <a:off x="6030782" y="2817526"/>
              <a:ext cx="1581450" cy="1581449"/>
            </a:xfrm>
            <a:custGeom>
              <a:avLst/>
              <a:gdLst>
                <a:gd name="connsiteX0" fmla="*/ 2523434 w 5067606"/>
                <a:gd name="connsiteY0" fmla="*/ 0 h 5067604"/>
                <a:gd name="connsiteX1" fmla="*/ 3067189 w 5067606"/>
                <a:gd name="connsiteY1" fmla="*/ 835764 h 5067604"/>
                <a:gd name="connsiteX2" fmla="*/ 3087497 w 5067606"/>
                <a:gd name="connsiteY2" fmla="*/ 923252 h 5067604"/>
                <a:gd name="connsiteX3" fmla="*/ 3157043 w 5067606"/>
                <a:gd name="connsiteY3" fmla="*/ 911621 h 5067604"/>
                <a:gd name="connsiteX4" fmla="*/ 3220051 w 5067606"/>
                <a:gd name="connsiteY4" fmla="*/ 924229 h 5067604"/>
                <a:gd name="connsiteX5" fmla="*/ 3272470 w 5067606"/>
                <a:gd name="connsiteY5" fmla="*/ 961393 h 5067604"/>
                <a:gd name="connsiteX6" fmla="*/ 3292810 w 5067606"/>
                <a:gd name="connsiteY6" fmla="*/ 991713 h 5067604"/>
                <a:gd name="connsiteX7" fmla="*/ 3361967 w 5067606"/>
                <a:gd name="connsiteY7" fmla="*/ 948613 h 5067604"/>
                <a:gd name="connsiteX8" fmla="*/ 4337435 w 5067606"/>
                <a:gd name="connsiteY8" fmla="*/ 742133 h 5067604"/>
                <a:gd name="connsiteX9" fmla="*/ 4130954 w 5067606"/>
                <a:gd name="connsiteY9" fmla="*/ 1717599 h 5067604"/>
                <a:gd name="connsiteX10" fmla="*/ 4079542 w 5067606"/>
                <a:gd name="connsiteY10" fmla="*/ 1800095 h 5067604"/>
                <a:gd name="connsiteX11" fmla="*/ 4131787 w 5067606"/>
                <a:gd name="connsiteY11" fmla="*/ 1837369 h 5067604"/>
                <a:gd name="connsiteX12" fmla="*/ 4167425 w 5067606"/>
                <a:gd name="connsiteY12" fmla="*/ 1890837 h 5067604"/>
                <a:gd name="connsiteX13" fmla="*/ 4178212 w 5067606"/>
                <a:gd name="connsiteY13" fmla="*/ 1954182 h 5067604"/>
                <a:gd name="connsiteX14" fmla="*/ 4173801 w 5067606"/>
                <a:gd name="connsiteY14" fmla="*/ 1976573 h 5067604"/>
                <a:gd name="connsiteX15" fmla="*/ 4231842 w 5067606"/>
                <a:gd name="connsiteY15" fmla="*/ 1990046 h 5067604"/>
                <a:gd name="connsiteX16" fmla="*/ 5067606 w 5067606"/>
                <a:gd name="connsiteY16" fmla="*/ 2533802 h 5067604"/>
                <a:gd name="connsiteX17" fmla="*/ 4231842 w 5067606"/>
                <a:gd name="connsiteY17" fmla="*/ 3077557 h 5067604"/>
                <a:gd name="connsiteX18" fmla="*/ 4142236 w 5067606"/>
                <a:gd name="connsiteY18" fmla="*/ 3098357 h 5067604"/>
                <a:gd name="connsiteX19" fmla="*/ 4153150 w 5067606"/>
                <a:gd name="connsiteY19" fmla="*/ 3163618 h 5067604"/>
                <a:gd name="connsiteX20" fmla="*/ 4140542 w 5067606"/>
                <a:gd name="connsiteY20" fmla="*/ 3226626 h 5067604"/>
                <a:gd name="connsiteX21" fmla="*/ 4103378 w 5067606"/>
                <a:gd name="connsiteY21" fmla="*/ 3279045 h 5067604"/>
                <a:gd name="connsiteX22" fmla="*/ 4083246 w 5067606"/>
                <a:gd name="connsiteY22" fmla="*/ 3292550 h 5067604"/>
                <a:gd name="connsiteX23" fmla="*/ 4123622 w 5067606"/>
                <a:gd name="connsiteY23" fmla="*/ 3357336 h 5067604"/>
                <a:gd name="connsiteX24" fmla="*/ 4330103 w 5067606"/>
                <a:gd name="connsiteY24" fmla="*/ 4332802 h 5067604"/>
                <a:gd name="connsiteX25" fmla="*/ 3354636 w 5067606"/>
                <a:gd name="connsiteY25" fmla="*/ 4126321 h 5067604"/>
                <a:gd name="connsiteX26" fmla="*/ 3273307 w 5067606"/>
                <a:gd name="connsiteY26" fmla="*/ 4075636 h 5067604"/>
                <a:gd name="connsiteX27" fmla="*/ 3234439 w 5067606"/>
                <a:gd name="connsiteY27" fmla="*/ 4130115 h 5067604"/>
                <a:gd name="connsiteX28" fmla="*/ 3180971 w 5067606"/>
                <a:gd name="connsiteY28" fmla="*/ 4165753 h 5067604"/>
                <a:gd name="connsiteX29" fmla="*/ 3117626 w 5067606"/>
                <a:gd name="connsiteY29" fmla="*/ 4176540 h 5067604"/>
                <a:gd name="connsiteX30" fmla="*/ 3081670 w 5067606"/>
                <a:gd name="connsiteY30" fmla="*/ 4169456 h 5067604"/>
                <a:gd name="connsiteX31" fmla="*/ 3067189 w 5067606"/>
                <a:gd name="connsiteY31" fmla="*/ 4231842 h 5067604"/>
                <a:gd name="connsiteX32" fmla="*/ 2523434 w 5067606"/>
                <a:gd name="connsiteY32" fmla="*/ 5067604 h 5067604"/>
                <a:gd name="connsiteX33" fmla="*/ 1979679 w 5067606"/>
                <a:gd name="connsiteY33" fmla="*/ 4231842 h 5067604"/>
                <a:gd name="connsiteX34" fmla="*/ 1958387 w 5067606"/>
                <a:gd name="connsiteY34" fmla="*/ 4140116 h 5067604"/>
                <a:gd name="connsiteX35" fmla="*/ 1897412 w 5067606"/>
                <a:gd name="connsiteY35" fmla="*/ 4150313 h 5067604"/>
                <a:gd name="connsiteX36" fmla="*/ 1834405 w 5067606"/>
                <a:gd name="connsiteY36" fmla="*/ 4137705 h 5067604"/>
                <a:gd name="connsiteX37" fmla="*/ 1781986 w 5067606"/>
                <a:gd name="connsiteY37" fmla="*/ 4100541 h 5067604"/>
                <a:gd name="connsiteX38" fmla="*/ 1775586 w 5067606"/>
                <a:gd name="connsiteY38" fmla="*/ 4091001 h 5067604"/>
                <a:gd name="connsiteX39" fmla="*/ 1617132 w 5067606"/>
                <a:gd name="connsiteY39" fmla="*/ 4182289 h 5067604"/>
                <a:gd name="connsiteX40" fmla="*/ 754097 w 5067606"/>
                <a:gd name="connsiteY40" fmla="*/ 4325471 h 5067604"/>
                <a:gd name="connsiteX41" fmla="*/ 960577 w 5067606"/>
                <a:gd name="connsiteY41" fmla="*/ 3350003 h 5067604"/>
                <a:gd name="connsiteX42" fmla="*/ 1006666 w 5067606"/>
                <a:gd name="connsiteY42" fmla="*/ 3276050 h 5067604"/>
                <a:gd name="connsiteX43" fmla="*/ 998339 w 5067606"/>
                <a:gd name="connsiteY43" fmla="*/ 3272447 h 5067604"/>
                <a:gd name="connsiteX44" fmla="*/ 915353 w 5067606"/>
                <a:gd name="connsiteY44" fmla="*/ 3183308 h 5067604"/>
                <a:gd name="connsiteX45" fmla="*/ 904566 w 5067606"/>
                <a:gd name="connsiteY45" fmla="*/ 3119963 h 5067604"/>
                <a:gd name="connsiteX46" fmla="*/ 909546 w 5067606"/>
                <a:gd name="connsiteY46" fmla="*/ 3094684 h 5067604"/>
                <a:gd name="connsiteX47" fmla="*/ 835764 w 5067606"/>
                <a:gd name="connsiteY47" fmla="*/ 3077557 h 5067604"/>
                <a:gd name="connsiteX48" fmla="*/ 0 w 5067606"/>
                <a:gd name="connsiteY48" fmla="*/ 2533802 h 5067604"/>
                <a:gd name="connsiteX49" fmla="*/ 835764 w 5067606"/>
                <a:gd name="connsiteY49" fmla="*/ 1990046 h 5067604"/>
                <a:gd name="connsiteX50" fmla="*/ 925371 w 5067606"/>
                <a:gd name="connsiteY50" fmla="*/ 1969246 h 5067604"/>
                <a:gd name="connsiteX51" fmla="*/ 914456 w 5067606"/>
                <a:gd name="connsiteY51" fmla="*/ 1903986 h 5067604"/>
                <a:gd name="connsiteX52" fmla="*/ 927064 w 5067606"/>
                <a:gd name="connsiteY52" fmla="*/ 1840979 h 5067604"/>
                <a:gd name="connsiteX53" fmla="*/ 964228 w 5067606"/>
                <a:gd name="connsiteY53" fmla="*/ 1788560 h 5067604"/>
                <a:gd name="connsiteX54" fmla="*/ 984446 w 5067606"/>
                <a:gd name="connsiteY54" fmla="*/ 1774997 h 5067604"/>
                <a:gd name="connsiteX55" fmla="*/ 953245 w 5067606"/>
                <a:gd name="connsiteY55" fmla="*/ 1724932 h 5067604"/>
                <a:gd name="connsiteX56" fmla="*/ 746764 w 5067606"/>
                <a:gd name="connsiteY56" fmla="*/ 749465 h 5067604"/>
                <a:gd name="connsiteX57" fmla="*/ 1788236 w 5067606"/>
                <a:gd name="connsiteY57" fmla="*/ 995447 h 5067604"/>
                <a:gd name="connsiteX58" fmla="*/ 1797791 w 5067606"/>
                <a:gd name="connsiteY58" fmla="*/ 1001517 h 5067604"/>
                <a:gd name="connsiteX59" fmla="*/ 1835030 w 5067606"/>
                <a:gd name="connsiteY59" fmla="*/ 949320 h 5067604"/>
                <a:gd name="connsiteX60" fmla="*/ 1888498 w 5067606"/>
                <a:gd name="connsiteY60" fmla="*/ 913682 h 5067604"/>
                <a:gd name="connsiteX61" fmla="*/ 1946270 w 5067606"/>
                <a:gd name="connsiteY61" fmla="*/ 902831 h 5067604"/>
                <a:gd name="connsiteX62" fmla="*/ 1963486 w 5067606"/>
                <a:gd name="connsiteY62" fmla="*/ 905523 h 5067604"/>
                <a:gd name="connsiteX63" fmla="*/ 1979679 w 5067606"/>
                <a:gd name="connsiteY63" fmla="*/ 835764 h 5067604"/>
                <a:gd name="connsiteX64" fmla="*/ 2523434 w 5067606"/>
                <a:gd name="connsiteY64" fmla="*/ 0 h 506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5067606" h="5067604">
                  <a:moveTo>
                    <a:pt x="2523434" y="0"/>
                  </a:moveTo>
                  <a:cubicBezTo>
                    <a:pt x="2739169" y="0"/>
                    <a:pt x="2933123" y="322523"/>
                    <a:pt x="3067189" y="835764"/>
                  </a:cubicBezTo>
                  <a:lnTo>
                    <a:pt x="3087497" y="923252"/>
                  </a:lnTo>
                  <a:lnTo>
                    <a:pt x="3157043" y="911621"/>
                  </a:lnTo>
                  <a:cubicBezTo>
                    <a:pt x="3179447" y="911670"/>
                    <a:pt x="3200508" y="915802"/>
                    <a:pt x="3220051" y="924229"/>
                  </a:cubicBezTo>
                  <a:cubicBezTo>
                    <a:pt x="3239594" y="932656"/>
                    <a:pt x="3257055" y="945135"/>
                    <a:pt x="3272470" y="961393"/>
                  </a:cubicBezTo>
                  <a:lnTo>
                    <a:pt x="3292810" y="991713"/>
                  </a:lnTo>
                  <a:lnTo>
                    <a:pt x="3361967" y="948613"/>
                  </a:lnTo>
                  <a:cubicBezTo>
                    <a:pt x="3819683" y="680496"/>
                    <a:pt x="4184888" y="589585"/>
                    <a:pt x="4337435" y="742133"/>
                  </a:cubicBezTo>
                  <a:cubicBezTo>
                    <a:pt x="4489983" y="894680"/>
                    <a:pt x="4399070" y="1259884"/>
                    <a:pt x="4130954" y="1717599"/>
                  </a:cubicBezTo>
                  <a:lnTo>
                    <a:pt x="4079542" y="1800095"/>
                  </a:lnTo>
                  <a:lnTo>
                    <a:pt x="4131787" y="1837369"/>
                  </a:lnTo>
                  <a:cubicBezTo>
                    <a:pt x="4147594" y="1853246"/>
                    <a:pt x="4159565" y="1871060"/>
                    <a:pt x="4167425" y="1890837"/>
                  </a:cubicBezTo>
                  <a:cubicBezTo>
                    <a:pt x="4175285" y="1910615"/>
                    <a:pt x="4178808" y="1931786"/>
                    <a:pt x="4178212" y="1954182"/>
                  </a:cubicBezTo>
                  <a:lnTo>
                    <a:pt x="4173801" y="1976573"/>
                  </a:lnTo>
                  <a:lnTo>
                    <a:pt x="4231842" y="1990046"/>
                  </a:lnTo>
                  <a:cubicBezTo>
                    <a:pt x="4745083" y="2124113"/>
                    <a:pt x="5067606" y="2318068"/>
                    <a:pt x="5067606" y="2533802"/>
                  </a:cubicBezTo>
                  <a:cubicBezTo>
                    <a:pt x="5067606" y="2749536"/>
                    <a:pt x="4745083" y="2943491"/>
                    <a:pt x="4231842" y="3077557"/>
                  </a:cubicBezTo>
                  <a:lnTo>
                    <a:pt x="4142236" y="3098357"/>
                  </a:lnTo>
                  <a:lnTo>
                    <a:pt x="4153150" y="3163618"/>
                  </a:lnTo>
                  <a:cubicBezTo>
                    <a:pt x="4153101" y="3186022"/>
                    <a:pt x="4148969" y="3207083"/>
                    <a:pt x="4140542" y="3226626"/>
                  </a:cubicBezTo>
                  <a:cubicBezTo>
                    <a:pt x="4132115" y="3246169"/>
                    <a:pt x="4119636" y="3263630"/>
                    <a:pt x="4103378" y="3279045"/>
                  </a:cubicBezTo>
                  <a:lnTo>
                    <a:pt x="4083246" y="3292550"/>
                  </a:lnTo>
                  <a:lnTo>
                    <a:pt x="4123622" y="3357336"/>
                  </a:lnTo>
                  <a:cubicBezTo>
                    <a:pt x="4391739" y="3815050"/>
                    <a:pt x="4482650" y="4180255"/>
                    <a:pt x="4330103" y="4332802"/>
                  </a:cubicBezTo>
                  <a:cubicBezTo>
                    <a:pt x="4177555" y="4485350"/>
                    <a:pt x="3812351" y="4394438"/>
                    <a:pt x="3354636" y="4126321"/>
                  </a:cubicBezTo>
                  <a:lnTo>
                    <a:pt x="3273307" y="4075636"/>
                  </a:lnTo>
                  <a:lnTo>
                    <a:pt x="3234439" y="4130115"/>
                  </a:lnTo>
                  <a:cubicBezTo>
                    <a:pt x="3218562" y="4145922"/>
                    <a:pt x="3200749" y="4157892"/>
                    <a:pt x="3180971" y="4165753"/>
                  </a:cubicBezTo>
                  <a:cubicBezTo>
                    <a:pt x="3161193" y="4173613"/>
                    <a:pt x="3140022" y="4177136"/>
                    <a:pt x="3117626" y="4176540"/>
                  </a:cubicBezTo>
                  <a:lnTo>
                    <a:pt x="3081670" y="4169456"/>
                  </a:lnTo>
                  <a:lnTo>
                    <a:pt x="3067189" y="4231842"/>
                  </a:lnTo>
                  <a:cubicBezTo>
                    <a:pt x="2933123" y="4745082"/>
                    <a:pt x="2739169" y="5067604"/>
                    <a:pt x="2523434" y="5067604"/>
                  </a:cubicBezTo>
                  <a:cubicBezTo>
                    <a:pt x="2307700" y="5067604"/>
                    <a:pt x="2113745" y="4745082"/>
                    <a:pt x="1979679" y="4231842"/>
                  </a:cubicBezTo>
                  <a:lnTo>
                    <a:pt x="1958387" y="4140116"/>
                  </a:lnTo>
                  <a:lnTo>
                    <a:pt x="1897412" y="4150313"/>
                  </a:lnTo>
                  <a:cubicBezTo>
                    <a:pt x="1875009" y="4150264"/>
                    <a:pt x="1853948" y="4146132"/>
                    <a:pt x="1834405" y="4137705"/>
                  </a:cubicBezTo>
                  <a:cubicBezTo>
                    <a:pt x="1814862" y="4129278"/>
                    <a:pt x="1797400" y="4116799"/>
                    <a:pt x="1781986" y="4100541"/>
                  </a:cubicBezTo>
                  <a:lnTo>
                    <a:pt x="1775586" y="4091001"/>
                  </a:lnTo>
                  <a:lnTo>
                    <a:pt x="1617132" y="4182289"/>
                  </a:lnTo>
                  <a:cubicBezTo>
                    <a:pt x="1212457" y="4400567"/>
                    <a:pt x="893932" y="4465305"/>
                    <a:pt x="754097" y="4325471"/>
                  </a:cubicBezTo>
                  <a:cubicBezTo>
                    <a:pt x="601549" y="4172923"/>
                    <a:pt x="692460" y="3807718"/>
                    <a:pt x="960577" y="3350003"/>
                  </a:cubicBezTo>
                  <a:lnTo>
                    <a:pt x="1006666" y="3276050"/>
                  </a:lnTo>
                  <a:lnTo>
                    <a:pt x="998339" y="3272447"/>
                  </a:lnTo>
                  <a:cubicBezTo>
                    <a:pt x="957991" y="3249226"/>
                    <a:pt x="929764" y="3219568"/>
                    <a:pt x="915353" y="3183308"/>
                  </a:cubicBezTo>
                  <a:cubicBezTo>
                    <a:pt x="907493" y="3163530"/>
                    <a:pt x="903970" y="3142359"/>
                    <a:pt x="904566" y="3119963"/>
                  </a:cubicBezTo>
                  <a:lnTo>
                    <a:pt x="909546" y="3094684"/>
                  </a:lnTo>
                  <a:lnTo>
                    <a:pt x="835764" y="3077557"/>
                  </a:lnTo>
                  <a:cubicBezTo>
                    <a:pt x="322523" y="2943491"/>
                    <a:pt x="0" y="2749536"/>
                    <a:pt x="0" y="2533802"/>
                  </a:cubicBezTo>
                  <a:cubicBezTo>
                    <a:pt x="0" y="2318068"/>
                    <a:pt x="322523" y="2124113"/>
                    <a:pt x="835764" y="1990046"/>
                  </a:cubicBezTo>
                  <a:lnTo>
                    <a:pt x="925371" y="1969246"/>
                  </a:lnTo>
                  <a:lnTo>
                    <a:pt x="914456" y="1903986"/>
                  </a:lnTo>
                  <a:cubicBezTo>
                    <a:pt x="914506" y="1881583"/>
                    <a:pt x="918637" y="1860522"/>
                    <a:pt x="927064" y="1840979"/>
                  </a:cubicBezTo>
                  <a:cubicBezTo>
                    <a:pt x="935491" y="1821436"/>
                    <a:pt x="947971" y="1803974"/>
                    <a:pt x="964228" y="1788560"/>
                  </a:cubicBezTo>
                  <a:lnTo>
                    <a:pt x="984446" y="1774997"/>
                  </a:lnTo>
                  <a:lnTo>
                    <a:pt x="953245" y="1724932"/>
                  </a:lnTo>
                  <a:cubicBezTo>
                    <a:pt x="685129" y="1267216"/>
                    <a:pt x="594218" y="902012"/>
                    <a:pt x="746764" y="749465"/>
                  </a:cubicBezTo>
                  <a:cubicBezTo>
                    <a:pt x="906576" y="589654"/>
                    <a:pt x="1299780" y="697039"/>
                    <a:pt x="1788236" y="995447"/>
                  </a:cubicBezTo>
                  <a:lnTo>
                    <a:pt x="1797791" y="1001517"/>
                  </a:lnTo>
                  <a:lnTo>
                    <a:pt x="1835030" y="949320"/>
                  </a:lnTo>
                  <a:cubicBezTo>
                    <a:pt x="1850907" y="933513"/>
                    <a:pt x="1868721" y="921542"/>
                    <a:pt x="1888498" y="913682"/>
                  </a:cubicBezTo>
                  <a:cubicBezTo>
                    <a:pt x="1906628" y="906476"/>
                    <a:pt x="1925929" y="902916"/>
                    <a:pt x="1946270" y="902831"/>
                  </a:cubicBezTo>
                  <a:lnTo>
                    <a:pt x="1963486" y="905523"/>
                  </a:lnTo>
                  <a:lnTo>
                    <a:pt x="1979679" y="835764"/>
                  </a:lnTo>
                  <a:cubicBezTo>
                    <a:pt x="2113745" y="322523"/>
                    <a:pt x="2307700" y="0"/>
                    <a:pt x="252343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4F7319C8-AF8B-479A-9B46-B776E2B6054B}"/>
                </a:ext>
              </a:extLst>
            </p:cNvPr>
            <p:cNvSpPr/>
            <p:nvPr/>
          </p:nvSpPr>
          <p:spPr>
            <a:xfrm rot="5400000">
              <a:off x="6025692" y="2811704"/>
              <a:ext cx="1585439" cy="1585440"/>
            </a:xfrm>
            <a:custGeom>
              <a:avLst/>
              <a:gdLst>
                <a:gd name="connsiteX0" fmla="*/ 330111 w 5080392"/>
                <a:gd name="connsiteY0" fmla="*/ 2540151 h 5080392"/>
                <a:gd name="connsiteX1" fmla="*/ 839327 w 5080392"/>
                <a:gd name="connsiteY1" fmla="*/ 3047991 h 5080392"/>
                <a:gd name="connsiteX2" fmla="*/ 872289 w 5080392"/>
                <a:gd name="connsiteY2" fmla="*/ 3057443 h 5080392"/>
                <a:gd name="connsiteX3" fmla="*/ 892515 w 5080392"/>
                <a:gd name="connsiteY3" fmla="*/ 3006919 h 5080392"/>
                <a:gd name="connsiteX4" fmla="*/ 1370108 w 5080392"/>
                <a:gd name="connsiteY4" fmla="*/ 2621746 h 5080392"/>
                <a:gd name="connsiteX5" fmla="*/ 1094113 w 5080392"/>
                <a:gd name="connsiteY5" fmla="*/ 3163867 h 5080392"/>
                <a:gd name="connsiteX6" fmla="*/ 1671455 w 5080392"/>
                <a:gd name="connsiteY6" fmla="*/ 3355558 h 5080392"/>
                <a:gd name="connsiteX7" fmla="*/ 1061001 w 5080392"/>
                <a:gd name="connsiteY7" fmla="*/ 3417201 h 5080392"/>
                <a:gd name="connsiteX8" fmla="*/ 985911 w 5080392"/>
                <a:gd name="connsiteY8" fmla="*/ 3384504 h 5080392"/>
                <a:gd name="connsiteX9" fmla="*/ 980795 w 5080392"/>
                <a:gd name="connsiteY9" fmla="*/ 3393980 h 5080392"/>
                <a:gd name="connsiteX10" fmla="*/ 986416 w 5080392"/>
                <a:gd name="connsiteY10" fmla="*/ 4105162 h 5080392"/>
                <a:gd name="connsiteX11" fmla="*/ 1697596 w 5080392"/>
                <a:gd name="connsiteY11" fmla="*/ 4110782 h 5080392"/>
                <a:gd name="connsiteX12" fmla="*/ 1721491 w 5080392"/>
                <a:gd name="connsiteY12" fmla="*/ 4097882 h 5080392"/>
                <a:gd name="connsiteX13" fmla="*/ 1701352 w 5080392"/>
                <a:gd name="connsiteY13" fmla="*/ 4050852 h 5080392"/>
                <a:gd name="connsiteX14" fmla="*/ 1766703 w 5080392"/>
                <a:gd name="connsiteY14" fmla="*/ 3440784 h 5080392"/>
                <a:gd name="connsiteX15" fmla="*/ 1954882 w 5080392"/>
                <a:gd name="connsiteY15" fmla="*/ 4019279 h 5080392"/>
                <a:gd name="connsiteX16" fmla="*/ 2498670 w 5080392"/>
                <a:gd name="connsiteY16" fmla="*/ 3746583 h 5080392"/>
                <a:gd name="connsiteX17" fmla="*/ 2110602 w 5080392"/>
                <a:gd name="connsiteY17" fmla="*/ 4221827 h 5080392"/>
                <a:gd name="connsiteX18" fmla="*/ 2038158 w 5080392"/>
                <a:gd name="connsiteY18" fmla="*/ 4250320 h 5080392"/>
                <a:gd name="connsiteX19" fmla="*/ 2084791 w 5080392"/>
                <a:gd name="connsiteY19" fmla="*/ 4363145 h 5080392"/>
                <a:gd name="connsiteX20" fmla="*/ 2540197 w 5080392"/>
                <a:gd name="connsiteY20" fmla="*/ 4737575 h 5080392"/>
                <a:gd name="connsiteX21" fmla="*/ 3002542 w 5080392"/>
                <a:gd name="connsiteY21" fmla="*/ 4348408 h 5080392"/>
                <a:gd name="connsiteX22" fmla="*/ 3044395 w 5080392"/>
                <a:gd name="connsiteY22" fmla="*/ 4245219 h 5080392"/>
                <a:gd name="connsiteX23" fmla="*/ 3011443 w 5080392"/>
                <a:gd name="connsiteY23" fmla="*/ 4232027 h 5080392"/>
                <a:gd name="connsiteX24" fmla="*/ 2626270 w 5080392"/>
                <a:gd name="connsiteY24" fmla="*/ 3754433 h 5080392"/>
                <a:gd name="connsiteX25" fmla="*/ 3168391 w 5080392"/>
                <a:gd name="connsiteY25" fmla="*/ 4030428 h 5080392"/>
                <a:gd name="connsiteX26" fmla="*/ 3360082 w 5080392"/>
                <a:gd name="connsiteY26" fmla="*/ 3453087 h 5080392"/>
                <a:gd name="connsiteX27" fmla="*/ 3421725 w 5080392"/>
                <a:gd name="connsiteY27" fmla="*/ 4063541 h 5080392"/>
                <a:gd name="connsiteX28" fmla="*/ 3398361 w 5080392"/>
                <a:gd name="connsiteY28" fmla="*/ 4117197 h 5080392"/>
                <a:gd name="connsiteX29" fmla="*/ 3507227 w 5080392"/>
                <a:gd name="connsiteY29" fmla="*/ 4162387 h 5080392"/>
                <a:gd name="connsiteX30" fmla="*/ 4094010 w 5080392"/>
                <a:gd name="connsiteY30" fmla="*/ 4105129 h 5080392"/>
                <a:gd name="connsiteX31" fmla="*/ 4145755 w 5080392"/>
                <a:gd name="connsiteY31" fmla="*/ 3503019 h 5080392"/>
                <a:gd name="connsiteX32" fmla="*/ 4103372 w 5080392"/>
                <a:gd name="connsiteY32" fmla="*/ 3402798 h 5080392"/>
                <a:gd name="connsiteX33" fmla="*/ 4065942 w 5080392"/>
                <a:gd name="connsiteY33" fmla="*/ 3418826 h 5080392"/>
                <a:gd name="connsiteX34" fmla="*/ 3455874 w 5080392"/>
                <a:gd name="connsiteY34" fmla="*/ 3353475 h 5080392"/>
                <a:gd name="connsiteX35" fmla="*/ 4034370 w 5080392"/>
                <a:gd name="connsiteY35" fmla="*/ 3165295 h 5080392"/>
                <a:gd name="connsiteX36" fmla="*/ 3761674 w 5080392"/>
                <a:gd name="connsiteY36" fmla="*/ 2621507 h 5080392"/>
                <a:gd name="connsiteX37" fmla="*/ 4236918 w 5080392"/>
                <a:gd name="connsiteY37" fmla="*/ 3009575 h 5080392"/>
                <a:gd name="connsiteX38" fmla="*/ 4249825 w 5080392"/>
                <a:gd name="connsiteY38" fmla="*/ 3042394 h 5080392"/>
                <a:gd name="connsiteX39" fmla="*/ 4363145 w 5080392"/>
                <a:gd name="connsiteY39" fmla="*/ 2995556 h 5080392"/>
                <a:gd name="connsiteX40" fmla="*/ 4737575 w 5080392"/>
                <a:gd name="connsiteY40" fmla="*/ 2540150 h 5080392"/>
                <a:gd name="connsiteX41" fmla="*/ 4348409 w 5080392"/>
                <a:gd name="connsiteY41" fmla="*/ 2077805 h 5080392"/>
                <a:gd name="connsiteX42" fmla="*/ 4264332 w 5080392"/>
                <a:gd name="connsiteY42" fmla="*/ 2043704 h 5080392"/>
                <a:gd name="connsiteX43" fmla="*/ 4236533 w 5080392"/>
                <a:gd name="connsiteY43" fmla="*/ 2113142 h 5080392"/>
                <a:gd name="connsiteX44" fmla="*/ 3758940 w 5080392"/>
                <a:gd name="connsiteY44" fmla="*/ 2498315 h 5080392"/>
                <a:gd name="connsiteX45" fmla="*/ 4043438 w 5080392"/>
                <a:gd name="connsiteY45" fmla="*/ 1952702 h 5080392"/>
                <a:gd name="connsiteX46" fmla="*/ 3457594 w 5080392"/>
                <a:gd name="connsiteY46" fmla="*/ 1764503 h 5080392"/>
                <a:gd name="connsiteX47" fmla="*/ 4068048 w 5080392"/>
                <a:gd name="connsiteY47" fmla="*/ 1702860 h 5080392"/>
                <a:gd name="connsiteX48" fmla="*/ 4097588 w 5080392"/>
                <a:gd name="connsiteY48" fmla="*/ 1715723 h 5080392"/>
                <a:gd name="connsiteX49" fmla="*/ 4101989 w 5080392"/>
                <a:gd name="connsiteY49" fmla="*/ 1707782 h 5080392"/>
                <a:gd name="connsiteX50" fmla="*/ 4102962 w 5080392"/>
                <a:gd name="connsiteY50" fmla="*/ 988614 h 5080392"/>
                <a:gd name="connsiteX51" fmla="*/ 3509381 w 5080392"/>
                <a:gd name="connsiteY51" fmla="*/ 935872 h 5080392"/>
                <a:gd name="connsiteX52" fmla="*/ 3402757 w 5080392"/>
                <a:gd name="connsiteY52" fmla="*/ 981477 h 5080392"/>
                <a:gd name="connsiteX53" fmla="*/ 3433933 w 5080392"/>
                <a:gd name="connsiteY53" fmla="*/ 1054277 h 5080392"/>
                <a:gd name="connsiteX54" fmla="*/ 3368582 w 5080392"/>
                <a:gd name="connsiteY54" fmla="*/ 1664345 h 5080392"/>
                <a:gd name="connsiteX55" fmla="*/ 3183946 w 5080392"/>
                <a:gd name="connsiteY55" fmla="*/ 1077368 h 5080392"/>
                <a:gd name="connsiteX56" fmla="*/ 2636614 w 5080392"/>
                <a:gd name="connsiteY56" fmla="*/ 1358546 h 5080392"/>
                <a:gd name="connsiteX57" fmla="*/ 3024682 w 5080392"/>
                <a:gd name="connsiteY57" fmla="*/ 883302 h 5080392"/>
                <a:gd name="connsiteX58" fmla="*/ 3057002 w 5080392"/>
                <a:gd name="connsiteY58" fmla="*/ 870590 h 5080392"/>
                <a:gd name="connsiteX59" fmla="*/ 3048037 w 5080392"/>
                <a:gd name="connsiteY59" fmla="*/ 839327 h 5080392"/>
                <a:gd name="connsiteX60" fmla="*/ 2540196 w 5080392"/>
                <a:gd name="connsiteY60" fmla="*/ 330111 h 5080392"/>
                <a:gd name="connsiteX61" fmla="*/ 2032356 w 5080392"/>
                <a:gd name="connsiteY61" fmla="*/ 839327 h 5080392"/>
                <a:gd name="connsiteX62" fmla="*/ 2028471 w 5080392"/>
                <a:gd name="connsiteY62" fmla="*/ 852874 h 5080392"/>
                <a:gd name="connsiteX63" fmla="*/ 2030501 w 5080392"/>
                <a:gd name="connsiteY63" fmla="*/ 853113 h 5080392"/>
                <a:gd name="connsiteX64" fmla="*/ 2502839 w 5080392"/>
                <a:gd name="connsiteY64" fmla="*/ 1365602 h 5080392"/>
                <a:gd name="connsiteX65" fmla="*/ 1957226 w 5080392"/>
                <a:gd name="connsiteY65" fmla="*/ 1081104 h 5080392"/>
                <a:gd name="connsiteX66" fmla="*/ 1769027 w 5080392"/>
                <a:gd name="connsiteY66" fmla="*/ 1666948 h 5080392"/>
                <a:gd name="connsiteX67" fmla="*/ 1707384 w 5080392"/>
                <a:gd name="connsiteY67" fmla="*/ 1056494 h 5080392"/>
                <a:gd name="connsiteX68" fmla="*/ 1728773 w 5080392"/>
                <a:gd name="connsiteY68" fmla="*/ 1007372 h 5080392"/>
                <a:gd name="connsiteX69" fmla="*/ 1696630 w 5080392"/>
                <a:gd name="connsiteY69" fmla="*/ 989555 h 5080392"/>
                <a:gd name="connsiteX70" fmla="*/ 977463 w 5080392"/>
                <a:gd name="connsiteY70" fmla="*/ 988582 h 5080392"/>
                <a:gd name="connsiteX71" fmla="*/ 978435 w 5080392"/>
                <a:gd name="connsiteY71" fmla="*/ 1707750 h 5080392"/>
                <a:gd name="connsiteX72" fmla="*/ 986245 w 5080392"/>
                <a:gd name="connsiteY72" fmla="*/ 1721840 h 5080392"/>
                <a:gd name="connsiteX73" fmla="*/ 1069368 w 5080392"/>
                <a:gd name="connsiteY73" fmla="*/ 1686244 h 5080392"/>
                <a:gd name="connsiteX74" fmla="*/ 1679436 w 5080392"/>
                <a:gd name="connsiteY74" fmla="*/ 1751595 h 5080392"/>
                <a:gd name="connsiteX75" fmla="*/ 1092459 w 5080392"/>
                <a:gd name="connsiteY75" fmla="*/ 1936231 h 5080392"/>
                <a:gd name="connsiteX76" fmla="*/ 1373637 w 5080392"/>
                <a:gd name="connsiteY76" fmla="*/ 2483563 h 5080392"/>
                <a:gd name="connsiteX77" fmla="*/ 898392 w 5080392"/>
                <a:gd name="connsiteY77" fmla="*/ 2095494 h 5080392"/>
                <a:gd name="connsiteX78" fmla="*/ 870074 w 5080392"/>
                <a:gd name="connsiteY78" fmla="*/ 2023493 h 5080392"/>
                <a:gd name="connsiteX79" fmla="*/ 839327 w 5080392"/>
                <a:gd name="connsiteY79" fmla="*/ 2032310 h 5080392"/>
                <a:gd name="connsiteX80" fmla="*/ 330111 w 5080392"/>
                <a:gd name="connsiteY80" fmla="*/ 2540151 h 5080392"/>
                <a:gd name="connsiteX81" fmla="*/ 0 w 5080392"/>
                <a:gd name="connsiteY81" fmla="*/ 2540151 h 5080392"/>
                <a:gd name="connsiteX82" fmla="*/ 782839 w 5080392"/>
                <a:gd name="connsiteY82" fmla="*/ 2002988 h 5080392"/>
                <a:gd name="connsiteX83" fmla="*/ 862952 w 5080392"/>
                <a:gd name="connsiteY83" fmla="*/ 1998471 h 5080392"/>
                <a:gd name="connsiteX84" fmla="*/ 854596 w 5080392"/>
                <a:gd name="connsiteY84" fmla="*/ 1923490 h 5080392"/>
                <a:gd name="connsiteX85" fmla="*/ 872115 w 5080392"/>
                <a:gd name="connsiteY85" fmla="*/ 1844176 h 5080392"/>
                <a:gd name="connsiteX86" fmla="*/ 916226 w 5080392"/>
                <a:gd name="connsiteY86" fmla="*/ 1775972 h 5080392"/>
                <a:gd name="connsiteX87" fmla="*/ 961126 w 5080392"/>
                <a:gd name="connsiteY87" fmla="*/ 1740521 h 5080392"/>
                <a:gd name="connsiteX88" fmla="*/ 956406 w 5080392"/>
                <a:gd name="connsiteY88" fmla="*/ 1735420 h 5080392"/>
                <a:gd name="connsiteX89" fmla="*/ 642908 w 5080392"/>
                <a:gd name="connsiteY89" fmla="*/ 1023637 h 5080392"/>
                <a:gd name="connsiteX90" fmla="*/ 744039 w 5080392"/>
                <a:gd name="connsiteY90" fmla="*/ 755159 h 5080392"/>
                <a:gd name="connsiteX91" fmla="*/ 1677421 w 5080392"/>
                <a:gd name="connsiteY91" fmla="*/ 928878 h 5080392"/>
                <a:gd name="connsiteX92" fmla="*/ 1739001 w 5080392"/>
                <a:gd name="connsiteY92" fmla="*/ 983884 h 5080392"/>
                <a:gd name="connsiteX93" fmla="*/ 1744868 w 5080392"/>
                <a:gd name="connsiteY93" fmla="*/ 970411 h 5080392"/>
                <a:gd name="connsiteX94" fmla="*/ 1866512 w 5080392"/>
                <a:gd name="connsiteY94" fmla="*/ 860205 h 5080392"/>
                <a:gd name="connsiteX95" fmla="*/ 1945930 w 5080392"/>
                <a:gd name="connsiteY95" fmla="*/ 843168 h 5080392"/>
                <a:gd name="connsiteX96" fmla="*/ 1999278 w 5080392"/>
                <a:gd name="connsiteY96" fmla="*/ 849441 h 5080392"/>
                <a:gd name="connsiteX97" fmla="*/ 2003033 w 5080392"/>
                <a:gd name="connsiteY97" fmla="*/ 782839 h 5080392"/>
                <a:gd name="connsiteX98" fmla="*/ 2540196 w 5080392"/>
                <a:gd name="connsiteY98" fmla="*/ 0 h 5080392"/>
                <a:gd name="connsiteX99" fmla="*/ 3077360 w 5080392"/>
                <a:gd name="connsiteY99" fmla="*/ 782839 h 5080392"/>
                <a:gd name="connsiteX100" fmla="*/ 3081758 w 5080392"/>
                <a:gd name="connsiteY100" fmla="*/ 860854 h 5080392"/>
                <a:gd name="connsiteX101" fmla="*/ 3112057 w 5080392"/>
                <a:gd name="connsiteY101" fmla="*/ 848937 h 5080392"/>
                <a:gd name="connsiteX102" fmla="*/ 3276000 w 5080392"/>
                <a:gd name="connsiteY102" fmla="*/ 857025 h 5080392"/>
                <a:gd name="connsiteX103" fmla="*/ 3344204 w 5080392"/>
                <a:gd name="connsiteY103" fmla="*/ 901135 h 5080392"/>
                <a:gd name="connsiteX104" fmla="*/ 3381382 w 5080392"/>
                <a:gd name="connsiteY104" fmla="*/ 948222 h 5080392"/>
                <a:gd name="connsiteX105" fmla="*/ 3403003 w 5080392"/>
                <a:gd name="connsiteY105" fmla="*/ 928910 h 5080392"/>
                <a:gd name="connsiteX106" fmla="*/ 4336386 w 5080392"/>
                <a:gd name="connsiteY106" fmla="*/ 755191 h 5080392"/>
                <a:gd name="connsiteX107" fmla="*/ 4162667 w 5080392"/>
                <a:gd name="connsiteY107" fmla="*/ 1688573 h 5080392"/>
                <a:gd name="connsiteX108" fmla="*/ 4126982 w 5080392"/>
                <a:gd name="connsiteY108" fmla="*/ 1728522 h 5080392"/>
                <a:gd name="connsiteX109" fmla="*/ 4154131 w 5080392"/>
                <a:gd name="connsiteY109" fmla="*/ 1740344 h 5080392"/>
                <a:gd name="connsiteX110" fmla="*/ 4264337 w 5080392"/>
                <a:gd name="connsiteY110" fmla="*/ 1861988 h 5080392"/>
                <a:gd name="connsiteX111" fmla="*/ 4281374 w 5080392"/>
                <a:gd name="connsiteY111" fmla="*/ 1941406 h 5080392"/>
                <a:gd name="connsiteX112" fmla="*/ 4274286 w 5080392"/>
                <a:gd name="connsiteY112" fmla="*/ 2001676 h 5080392"/>
                <a:gd name="connsiteX113" fmla="*/ 4297553 w 5080392"/>
                <a:gd name="connsiteY113" fmla="*/ 2002988 h 5080392"/>
                <a:gd name="connsiteX114" fmla="*/ 5080392 w 5080392"/>
                <a:gd name="connsiteY114" fmla="*/ 2540151 h 5080392"/>
                <a:gd name="connsiteX115" fmla="*/ 4297553 w 5080392"/>
                <a:gd name="connsiteY115" fmla="*/ 3077314 h 5080392"/>
                <a:gd name="connsiteX116" fmla="*/ 4264297 w 5080392"/>
                <a:gd name="connsiteY116" fmla="*/ 3079189 h 5080392"/>
                <a:gd name="connsiteX117" fmla="*/ 4271283 w 5080392"/>
                <a:gd name="connsiteY117" fmla="*/ 3096951 h 5080392"/>
                <a:gd name="connsiteX118" fmla="*/ 4263195 w 5080392"/>
                <a:gd name="connsiteY118" fmla="*/ 3260894 h 5080392"/>
                <a:gd name="connsiteX119" fmla="*/ 4152252 w 5080392"/>
                <a:gd name="connsiteY119" fmla="*/ 3381866 h 5080392"/>
                <a:gd name="connsiteX120" fmla="*/ 4138946 w 5080392"/>
                <a:gd name="connsiteY120" fmla="*/ 3387564 h 5080392"/>
                <a:gd name="connsiteX121" fmla="*/ 4162699 w 5080392"/>
                <a:gd name="connsiteY121" fmla="*/ 3414155 h 5080392"/>
                <a:gd name="connsiteX122" fmla="*/ 4336418 w 5080392"/>
                <a:gd name="connsiteY122" fmla="*/ 4347537 h 5080392"/>
                <a:gd name="connsiteX123" fmla="*/ 3403035 w 5080392"/>
                <a:gd name="connsiteY123" fmla="*/ 4173819 h 5080392"/>
                <a:gd name="connsiteX124" fmla="*/ 3380787 w 5080392"/>
                <a:gd name="connsiteY124" fmla="*/ 4153945 h 5080392"/>
                <a:gd name="connsiteX125" fmla="*/ 3331067 w 5080392"/>
                <a:gd name="connsiteY125" fmla="*/ 4216135 h 5080392"/>
                <a:gd name="connsiteX126" fmla="*/ 3262597 w 5080392"/>
                <a:gd name="connsiteY126" fmla="*/ 4259830 h 5080392"/>
                <a:gd name="connsiteX127" fmla="*/ 3098608 w 5080392"/>
                <a:gd name="connsiteY127" fmla="*/ 4266922 h 5080392"/>
                <a:gd name="connsiteX128" fmla="*/ 3079518 w 5080392"/>
                <a:gd name="connsiteY128" fmla="*/ 4259279 h 5080392"/>
                <a:gd name="connsiteX129" fmla="*/ 3077360 w 5080392"/>
                <a:gd name="connsiteY129" fmla="*/ 4297553 h 5080392"/>
                <a:gd name="connsiteX130" fmla="*/ 2540196 w 5080392"/>
                <a:gd name="connsiteY130" fmla="*/ 5080392 h 5080392"/>
                <a:gd name="connsiteX131" fmla="*/ 2003033 w 5080392"/>
                <a:gd name="connsiteY131" fmla="*/ 4297553 h 5080392"/>
                <a:gd name="connsiteX132" fmla="*/ 2000842 w 5080392"/>
                <a:gd name="connsiteY132" fmla="*/ 4258687 h 5080392"/>
                <a:gd name="connsiteX133" fmla="*/ 1938598 w 5080392"/>
                <a:gd name="connsiteY133" fmla="*/ 4265624 h 5080392"/>
                <a:gd name="connsiteX134" fmla="*/ 1859284 w 5080392"/>
                <a:gd name="connsiteY134" fmla="*/ 4248104 h 5080392"/>
                <a:gd name="connsiteX135" fmla="*/ 1738312 w 5080392"/>
                <a:gd name="connsiteY135" fmla="*/ 4137161 h 5080392"/>
                <a:gd name="connsiteX136" fmla="*/ 1732820 w 5080392"/>
                <a:gd name="connsiteY136" fmla="*/ 4124336 h 5080392"/>
                <a:gd name="connsiteX137" fmla="*/ 1677389 w 5080392"/>
                <a:gd name="connsiteY137" fmla="*/ 4173851 h 5080392"/>
                <a:gd name="connsiteX138" fmla="*/ 744007 w 5080392"/>
                <a:gd name="connsiteY138" fmla="*/ 4347569 h 5080392"/>
                <a:gd name="connsiteX139" fmla="*/ 642876 w 5080392"/>
                <a:gd name="connsiteY139" fmla="*/ 4079091 h 5080392"/>
                <a:gd name="connsiteX140" fmla="*/ 956374 w 5080392"/>
                <a:gd name="connsiteY140" fmla="*/ 3367308 h 5080392"/>
                <a:gd name="connsiteX141" fmla="*/ 957658 w 5080392"/>
                <a:gd name="connsiteY141" fmla="*/ 3365919 h 5080392"/>
                <a:gd name="connsiteX142" fmla="*/ 908406 w 5080392"/>
                <a:gd name="connsiteY142" fmla="*/ 3326544 h 5080392"/>
                <a:gd name="connsiteX143" fmla="*/ 864711 w 5080392"/>
                <a:gd name="connsiteY143" fmla="*/ 3258073 h 5080392"/>
                <a:gd name="connsiteX144" fmla="*/ 857620 w 5080392"/>
                <a:gd name="connsiteY144" fmla="*/ 3094084 h 5080392"/>
                <a:gd name="connsiteX145" fmla="*/ 862535 w 5080392"/>
                <a:gd name="connsiteY145" fmla="*/ 3081807 h 5080392"/>
                <a:gd name="connsiteX146" fmla="*/ 782839 w 5080392"/>
                <a:gd name="connsiteY146" fmla="*/ 3077314 h 5080392"/>
                <a:gd name="connsiteX147" fmla="*/ 0 w 5080392"/>
                <a:gd name="connsiteY147" fmla="*/ 2540151 h 5080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5080392" h="5080392">
                  <a:moveTo>
                    <a:pt x="330111" y="2540151"/>
                  </a:moveTo>
                  <a:cubicBezTo>
                    <a:pt x="330111" y="2749499"/>
                    <a:pt x="526252" y="2941039"/>
                    <a:pt x="839327" y="3047991"/>
                  </a:cubicBezTo>
                  <a:lnTo>
                    <a:pt x="872289" y="3057443"/>
                  </a:lnTo>
                  <a:lnTo>
                    <a:pt x="892515" y="3006919"/>
                  </a:lnTo>
                  <a:cubicBezTo>
                    <a:pt x="970336" y="2860905"/>
                    <a:pt x="1143647" y="2714744"/>
                    <a:pt x="1370108" y="2621746"/>
                  </a:cubicBezTo>
                  <a:cubicBezTo>
                    <a:pt x="1137114" y="2792650"/>
                    <a:pt x="1028933" y="3005145"/>
                    <a:pt x="1094113" y="3163867"/>
                  </a:cubicBezTo>
                  <a:cubicBezTo>
                    <a:pt x="1159294" y="3322589"/>
                    <a:pt x="1385594" y="3397725"/>
                    <a:pt x="1671455" y="3355558"/>
                  </a:cubicBezTo>
                  <a:cubicBezTo>
                    <a:pt x="1444994" y="3448556"/>
                    <a:pt x="1218981" y="3466382"/>
                    <a:pt x="1061001" y="3417201"/>
                  </a:cubicBezTo>
                  <a:lnTo>
                    <a:pt x="985911" y="3384504"/>
                  </a:lnTo>
                  <a:lnTo>
                    <a:pt x="980795" y="3393980"/>
                  </a:lnTo>
                  <a:cubicBezTo>
                    <a:pt x="840266" y="3688404"/>
                    <a:pt x="839659" y="3958405"/>
                    <a:pt x="986416" y="4105162"/>
                  </a:cubicBezTo>
                  <a:cubicBezTo>
                    <a:pt x="1133172" y="4251918"/>
                    <a:pt x="1403173" y="4251311"/>
                    <a:pt x="1697596" y="4110782"/>
                  </a:cubicBezTo>
                  <a:lnTo>
                    <a:pt x="1721491" y="4097882"/>
                  </a:lnTo>
                  <a:lnTo>
                    <a:pt x="1701352" y="4050852"/>
                  </a:lnTo>
                  <a:cubicBezTo>
                    <a:pt x="1653132" y="3892576"/>
                    <a:pt x="1672330" y="3666675"/>
                    <a:pt x="1766703" y="3440784"/>
                  </a:cubicBezTo>
                  <a:cubicBezTo>
                    <a:pt x="1722798" y="3726383"/>
                    <a:pt x="1796559" y="3953135"/>
                    <a:pt x="1954882" y="4019279"/>
                  </a:cubicBezTo>
                  <a:cubicBezTo>
                    <a:pt x="2113205" y="4085423"/>
                    <a:pt x="2326353" y="3978534"/>
                    <a:pt x="2498670" y="3746583"/>
                  </a:cubicBezTo>
                  <a:cubicBezTo>
                    <a:pt x="2404298" y="3972475"/>
                    <a:pt x="2257087" y="4144895"/>
                    <a:pt x="2110602" y="4221827"/>
                  </a:cubicBezTo>
                  <a:lnTo>
                    <a:pt x="2038158" y="4250320"/>
                  </a:lnTo>
                  <a:lnTo>
                    <a:pt x="2084791" y="4363145"/>
                  </a:lnTo>
                  <a:cubicBezTo>
                    <a:pt x="2196936" y="4596992"/>
                    <a:pt x="2362301" y="4737575"/>
                    <a:pt x="2540197" y="4737575"/>
                  </a:cubicBezTo>
                  <a:cubicBezTo>
                    <a:pt x="2721799" y="4737575"/>
                    <a:pt x="2890343" y="4591073"/>
                    <a:pt x="3002542" y="4348408"/>
                  </a:cubicBezTo>
                  <a:lnTo>
                    <a:pt x="3044395" y="4245219"/>
                  </a:lnTo>
                  <a:lnTo>
                    <a:pt x="3011443" y="4232027"/>
                  </a:lnTo>
                  <a:cubicBezTo>
                    <a:pt x="2865429" y="4154205"/>
                    <a:pt x="2719268" y="3980894"/>
                    <a:pt x="2626270" y="3754433"/>
                  </a:cubicBezTo>
                  <a:cubicBezTo>
                    <a:pt x="2797174" y="3987428"/>
                    <a:pt x="3009668" y="4095609"/>
                    <a:pt x="3168391" y="4030428"/>
                  </a:cubicBezTo>
                  <a:cubicBezTo>
                    <a:pt x="3327113" y="3965248"/>
                    <a:pt x="3402249" y="3738948"/>
                    <a:pt x="3360082" y="3453087"/>
                  </a:cubicBezTo>
                  <a:cubicBezTo>
                    <a:pt x="3453080" y="3679548"/>
                    <a:pt x="3470905" y="3905561"/>
                    <a:pt x="3421725" y="4063541"/>
                  </a:cubicBezTo>
                  <a:lnTo>
                    <a:pt x="3398361" y="4117197"/>
                  </a:lnTo>
                  <a:lnTo>
                    <a:pt x="3507227" y="4162387"/>
                  </a:lnTo>
                  <a:cubicBezTo>
                    <a:pt x="3751880" y="4248444"/>
                    <a:pt x="3968218" y="4230920"/>
                    <a:pt x="4094010" y="4105129"/>
                  </a:cubicBezTo>
                  <a:cubicBezTo>
                    <a:pt x="4222422" y="3976717"/>
                    <a:pt x="4238008" y="3753946"/>
                    <a:pt x="4145755" y="3503019"/>
                  </a:cubicBezTo>
                  <a:lnTo>
                    <a:pt x="4103372" y="3402798"/>
                  </a:lnTo>
                  <a:lnTo>
                    <a:pt x="4065942" y="3418826"/>
                  </a:lnTo>
                  <a:cubicBezTo>
                    <a:pt x="3907667" y="3467046"/>
                    <a:pt x="3681766" y="3447848"/>
                    <a:pt x="3455874" y="3353475"/>
                  </a:cubicBezTo>
                  <a:cubicBezTo>
                    <a:pt x="3741474" y="3397380"/>
                    <a:pt x="3968226" y="3323619"/>
                    <a:pt x="4034370" y="3165295"/>
                  </a:cubicBezTo>
                  <a:cubicBezTo>
                    <a:pt x="4100513" y="3006973"/>
                    <a:pt x="3993624" y="2793825"/>
                    <a:pt x="3761674" y="2621507"/>
                  </a:cubicBezTo>
                  <a:cubicBezTo>
                    <a:pt x="3987565" y="2715880"/>
                    <a:pt x="4159985" y="2863091"/>
                    <a:pt x="4236918" y="3009575"/>
                  </a:cubicBezTo>
                  <a:lnTo>
                    <a:pt x="4249825" y="3042394"/>
                  </a:lnTo>
                  <a:lnTo>
                    <a:pt x="4363145" y="2995556"/>
                  </a:lnTo>
                  <a:cubicBezTo>
                    <a:pt x="4596992" y="2883411"/>
                    <a:pt x="4737575" y="2718046"/>
                    <a:pt x="4737575" y="2540150"/>
                  </a:cubicBezTo>
                  <a:cubicBezTo>
                    <a:pt x="4737575" y="2358548"/>
                    <a:pt x="4591074" y="2190004"/>
                    <a:pt x="4348409" y="2077805"/>
                  </a:cubicBezTo>
                  <a:lnTo>
                    <a:pt x="4264332" y="2043704"/>
                  </a:lnTo>
                  <a:lnTo>
                    <a:pt x="4236533" y="2113142"/>
                  </a:lnTo>
                  <a:cubicBezTo>
                    <a:pt x="4158712" y="2259156"/>
                    <a:pt x="3985401" y="2405317"/>
                    <a:pt x="3758940" y="2498315"/>
                  </a:cubicBezTo>
                  <a:cubicBezTo>
                    <a:pt x="3997112" y="2327740"/>
                    <a:pt x="4109185" y="2112804"/>
                    <a:pt x="4043438" y="1952702"/>
                  </a:cubicBezTo>
                  <a:cubicBezTo>
                    <a:pt x="3977691" y="1792600"/>
                    <a:pt x="3746905" y="1718462"/>
                    <a:pt x="3457594" y="1764503"/>
                  </a:cubicBezTo>
                  <a:cubicBezTo>
                    <a:pt x="3684054" y="1671505"/>
                    <a:pt x="3910068" y="1653679"/>
                    <a:pt x="4068048" y="1702860"/>
                  </a:cubicBezTo>
                  <a:lnTo>
                    <a:pt x="4097588" y="1715723"/>
                  </a:lnTo>
                  <a:lnTo>
                    <a:pt x="4101989" y="1707782"/>
                  </a:lnTo>
                  <a:cubicBezTo>
                    <a:pt x="4247741" y="1410779"/>
                    <a:pt x="4250994" y="1136646"/>
                    <a:pt x="4102962" y="988614"/>
                  </a:cubicBezTo>
                  <a:cubicBezTo>
                    <a:pt x="3976078" y="861730"/>
                    <a:pt x="3756548" y="845994"/>
                    <a:pt x="3509381" y="935872"/>
                  </a:cubicBezTo>
                  <a:lnTo>
                    <a:pt x="3402757" y="981477"/>
                  </a:lnTo>
                  <a:lnTo>
                    <a:pt x="3433933" y="1054277"/>
                  </a:lnTo>
                  <a:cubicBezTo>
                    <a:pt x="3482153" y="1212553"/>
                    <a:pt x="3462954" y="1438454"/>
                    <a:pt x="3368582" y="1664345"/>
                  </a:cubicBezTo>
                  <a:cubicBezTo>
                    <a:pt x="3416380" y="1375318"/>
                    <a:pt x="3343645" y="1144087"/>
                    <a:pt x="3183946" y="1077368"/>
                  </a:cubicBezTo>
                  <a:cubicBezTo>
                    <a:pt x="3024246" y="1010650"/>
                    <a:pt x="2808633" y="1121416"/>
                    <a:pt x="2636614" y="1358546"/>
                  </a:cubicBezTo>
                  <a:cubicBezTo>
                    <a:pt x="2730987" y="1132654"/>
                    <a:pt x="2878198" y="960234"/>
                    <a:pt x="3024682" y="883302"/>
                  </a:cubicBezTo>
                  <a:lnTo>
                    <a:pt x="3057002" y="870590"/>
                  </a:lnTo>
                  <a:lnTo>
                    <a:pt x="3048037" y="839327"/>
                  </a:lnTo>
                  <a:cubicBezTo>
                    <a:pt x="2941086" y="526252"/>
                    <a:pt x="2749545" y="330111"/>
                    <a:pt x="2540196" y="330111"/>
                  </a:cubicBezTo>
                  <a:cubicBezTo>
                    <a:pt x="2330848" y="330111"/>
                    <a:pt x="2139308" y="526252"/>
                    <a:pt x="2032356" y="839327"/>
                  </a:cubicBezTo>
                  <a:lnTo>
                    <a:pt x="2028471" y="852874"/>
                  </a:lnTo>
                  <a:lnTo>
                    <a:pt x="2030501" y="853113"/>
                  </a:lnTo>
                  <a:cubicBezTo>
                    <a:pt x="2203089" y="898631"/>
                    <a:pt x="2391241" y="1093849"/>
                    <a:pt x="2502839" y="1365602"/>
                  </a:cubicBezTo>
                  <a:cubicBezTo>
                    <a:pt x="2332264" y="1127430"/>
                    <a:pt x="2117328" y="1015357"/>
                    <a:pt x="1957226" y="1081104"/>
                  </a:cubicBezTo>
                  <a:cubicBezTo>
                    <a:pt x="1797124" y="1146851"/>
                    <a:pt x="1722986" y="1377636"/>
                    <a:pt x="1769027" y="1666948"/>
                  </a:cubicBezTo>
                  <a:cubicBezTo>
                    <a:pt x="1676028" y="1440487"/>
                    <a:pt x="1658203" y="1214474"/>
                    <a:pt x="1707384" y="1056494"/>
                  </a:cubicBezTo>
                  <a:lnTo>
                    <a:pt x="1728773" y="1007372"/>
                  </a:lnTo>
                  <a:lnTo>
                    <a:pt x="1696630" y="989555"/>
                  </a:lnTo>
                  <a:cubicBezTo>
                    <a:pt x="1399627" y="843803"/>
                    <a:pt x="1125495" y="840550"/>
                    <a:pt x="977463" y="988582"/>
                  </a:cubicBezTo>
                  <a:cubicBezTo>
                    <a:pt x="829431" y="1136614"/>
                    <a:pt x="832684" y="1410746"/>
                    <a:pt x="978435" y="1707750"/>
                  </a:cubicBezTo>
                  <a:lnTo>
                    <a:pt x="986245" y="1721840"/>
                  </a:lnTo>
                  <a:lnTo>
                    <a:pt x="1069368" y="1686244"/>
                  </a:lnTo>
                  <a:cubicBezTo>
                    <a:pt x="1227644" y="1638024"/>
                    <a:pt x="1453545" y="1657222"/>
                    <a:pt x="1679436" y="1751595"/>
                  </a:cubicBezTo>
                  <a:cubicBezTo>
                    <a:pt x="1390408" y="1703797"/>
                    <a:pt x="1159178" y="1776532"/>
                    <a:pt x="1092459" y="1936231"/>
                  </a:cubicBezTo>
                  <a:cubicBezTo>
                    <a:pt x="1025740" y="2095930"/>
                    <a:pt x="1136507" y="2311544"/>
                    <a:pt x="1373637" y="2483563"/>
                  </a:cubicBezTo>
                  <a:cubicBezTo>
                    <a:pt x="1147745" y="2389190"/>
                    <a:pt x="975325" y="2241979"/>
                    <a:pt x="898392" y="2095494"/>
                  </a:cubicBezTo>
                  <a:lnTo>
                    <a:pt x="870074" y="2023493"/>
                  </a:lnTo>
                  <a:lnTo>
                    <a:pt x="839327" y="2032310"/>
                  </a:lnTo>
                  <a:cubicBezTo>
                    <a:pt x="526252" y="2139261"/>
                    <a:pt x="330111" y="2330802"/>
                    <a:pt x="330111" y="2540151"/>
                  </a:cubicBezTo>
                  <a:close/>
                  <a:moveTo>
                    <a:pt x="0" y="2540151"/>
                  </a:moveTo>
                  <a:cubicBezTo>
                    <a:pt x="0" y="2275184"/>
                    <a:pt x="336074" y="2054115"/>
                    <a:pt x="782839" y="2002988"/>
                  </a:cubicBezTo>
                  <a:lnTo>
                    <a:pt x="862952" y="1998471"/>
                  </a:lnTo>
                  <a:lnTo>
                    <a:pt x="854596" y="1923490"/>
                  </a:lnTo>
                  <a:cubicBezTo>
                    <a:pt x="855832" y="1896023"/>
                    <a:pt x="861560" y="1869442"/>
                    <a:pt x="872115" y="1844176"/>
                  </a:cubicBezTo>
                  <a:cubicBezTo>
                    <a:pt x="882671" y="1818910"/>
                    <a:pt x="897555" y="1796155"/>
                    <a:pt x="916226" y="1775972"/>
                  </a:cubicBezTo>
                  <a:lnTo>
                    <a:pt x="961126" y="1740521"/>
                  </a:lnTo>
                  <a:lnTo>
                    <a:pt x="956406" y="1735420"/>
                  </a:lnTo>
                  <a:cubicBezTo>
                    <a:pt x="751987" y="1496289"/>
                    <a:pt x="639879" y="1232111"/>
                    <a:pt x="642908" y="1023637"/>
                  </a:cubicBezTo>
                  <a:cubicBezTo>
                    <a:pt x="644481" y="915339"/>
                    <a:pt x="677125" y="822073"/>
                    <a:pt x="744039" y="755159"/>
                  </a:cubicBezTo>
                  <a:cubicBezTo>
                    <a:pt x="931399" y="567799"/>
                    <a:pt x="1325358" y="649119"/>
                    <a:pt x="1677421" y="928878"/>
                  </a:cubicBezTo>
                  <a:lnTo>
                    <a:pt x="1739001" y="983884"/>
                  </a:lnTo>
                  <a:lnTo>
                    <a:pt x="1744868" y="970411"/>
                  </a:lnTo>
                  <a:cubicBezTo>
                    <a:pt x="1775130" y="919186"/>
                    <a:pt x="1815853" y="881008"/>
                    <a:pt x="1866512" y="860205"/>
                  </a:cubicBezTo>
                  <a:cubicBezTo>
                    <a:pt x="1891841" y="849803"/>
                    <a:pt x="1918456" y="844237"/>
                    <a:pt x="1945930" y="843168"/>
                  </a:cubicBezTo>
                  <a:lnTo>
                    <a:pt x="1999278" y="849441"/>
                  </a:lnTo>
                  <a:lnTo>
                    <a:pt x="2003033" y="782839"/>
                  </a:lnTo>
                  <a:cubicBezTo>
                    <a:pt x="2054160" y="336073"/>
                    <a:pt x="2275230" y="0"/>
                    <a:pt x="2540196" y="0"/>
                  </a:cubicBezTo>
                  <a:cubicBezTo>
                    <a:pt x="2805163" y="0"/>
                    <a:pt x="3026232" y="336073"/>
                    <a:pt x="3077360" y="782839"/>
                  </a:cubicBezTo>
                  <a:lnTo>
                    <a:pt x="3081758" y="860854"/>
                  </a:lnTo>
                  <a:lnTo>
                    <a:pt x="3112057" y="848937"/>
                  </a:lnTo>
                  <a:cubicBezTo>
                    <a:pt x="3169678" y="834114"/>
                    <a:pt x="3225468" y="835914"/>
                    <a:pt x="3276000" y="857025"/>
                  </a:cubicBezTo>
                  <a:cubicBezTo>
                    <a:pt x="3301266" y="867580"/>
                    <a:pt x="3324022" y="882464"/>
                    <a:pt x="3344204" y="901135"/>
                  </a:cubicBezTo>
                  <a:lnTo>
                    <a:pt x="3381382" y="948222"/>
                  </a:lnTo>
                  <a:lnTo>
                    <a:pt x="3403003" y="928910"/>
                  </a:lnTo>
                  <a:cubicBezTo>
                    <a:pt x="3755066" y="649151"/>
                    <a:pt x="4149026" y="567831"/>
                    <a:pt x="4336386" y="755191"/>
                  </a:cubicBezTo>
                  <a:cubicBezTo>
                    <a:pt x="4523745" y="942550"/>
                    <a:pt x="4442425" y="1336510"/>
                    <a:pt x="4162667" y="1688573"/>
                  </a:cubicBezTo>
                  <a:lnTo>
                    <a:pt x="4126982" y="1728522"/>
                  </a:lnTo>
                  <a:lnTo>
                    <a:pt x="4154131" y="1740344"/>
                  </a:lnTo>
                  <a:cubicBezTo>
                    <a:pt x="4205356" y="1770607"/>
                    <a:pt x="4243533" y="1811329"/>
                    <a:pt x="4264337" y="1861988"/>
                  </a:cubicBezTo>
                  <a:cubicBezTo>
                    <a:pt x="4274739" y="1887318"/>
                    <a:pt x="4280305" y="1913933"/>
                    <a:pt x="4281374" y="1941406"/>
                  </a:cubicBezTo>
                  <a:lnTo>
                    <a:pt x="4274286" y="2001676"/>
                  </a:lnTo>
                  <a:lnTo>
                    <a:pt x="4297553" y="2002988"/>
                  </a:lnTo>
                  <a:cubicBezTo>
                    <a:pt x="4744319" y="2054115"/>
                    <a:pt x="5080392" y="2275184"/>
                    <a:pt x="5080392" y="2540151"/>
                  </a:cubicBezTo>
                  <a:cubicBezTo>
                    <a:pt x="5080392" y="2805117"/>
                    <a:pt x="4744319" y="3026187"/>
                    <a:pt x="4297553" y="3077314"/>
                  </a:cubicBezTo>
                  <a:lnTo>
                    <a:pt x="4264297" y="3079189"/>
                  </a:lnTo>
                  <a:lnTo>
                    <a:pt x="4271283" y="3096951"/>
                  </a:lnTo>
                  <a:cubicBezTo>
                    <a:pt x="4286106" y="3154571"/>
                    <a:pt x="4284306" y="3210361"/>
                    <a:pt x="4263195" y="3260894"/>
                  </a:cubicBezTo>
                  <a:cubicBezTo>
                    <a:pt x="4242084" y="3311426"/>
                    <a:pt x="4203660" y="3351915"/>
                    <a:pt x="4152252" y="3381866"/>
                  </a:cubicBezTo>
                  <a:lnTo>
                    <a:pt x="4138946" y="3387564"/>
                  </a:lnTo>
                  <a:lnTo>
                    <a:pt x="4162699" y="3414155"/>
                  </a:lnTo>
                  <a:cubicBezTo>
                    <a:pt x="4442457" y="3766218"/>
                    <a:pt x="4523777" y="4160178"/>
                    <a:pt x="4336418" y="4347537"/>
                  </a:cubicBezTo>
                  <a:cubicBezTo>
                    <a:pt x="4149058" y="4534897"/>
                    <a:pt x="3755098" y="4453577"/>
                    <a:pt x="3403035" y="4173819"/>
                  </a:cubicBezTo>
                  <a:lnTo>
                    <a:pt x="3380787" y="4153945"/>
                  </a:lnTo>
                  <a:lnTo>
                    <a:pt x="3331067" y="4216135"/>
                  </a:lnTo>
                  <a:cubicBezTo>
                    <a:pt x="3310772" y="4234683"/>
                    <a:pt x="3287926" y="4249428"/>
                    <a:pt x="3262597" y="4259830"/>
                  </a:cubicBezTo>
                  <a:cubicBezTo>
                    <a:pt x="3211937" y="4280634"/>
                    <a:pt x="3156137" y="4282095"/>
                    <a:pt x="3098608" y="4266922"/>
                  </a:cubicBezTo>
                  <a:lnTo>
                    <a:pt x="3079518" y="4259279"/>
                  </a:lnTo>
                  <a:lnTo>
                    <a:pt x="3077360" y="4297553"/>
                  </a:lnTo>
                  <a:cubicBezTo>
                    <a:pt x="3026232" y="4744319"/>
                    <a:pt x="2805163" y="5080392"/>
                    <a:pt x="2540196" y="5080392"/>
                  </a:cubicBezTo>
                  <a:cubicBezTo>
                    <a:pt x="2275230" y="5080392"/>
                    <a:pt x="2054160" y="4744319"/>
                    <a:pt x="2003033" y="4297553"/>
                  </a:cubicBezTo>
                  <a:lnTo>
                    <a:pt x="2000842" y="4258687"/>
                  </a:lnTo>
                  <a:lnTo>
                    <a:pt x="1938598" y="4265624"/>
                  </a:lnTo>
                  <a:cubicBezTo>
                    <a:pt x="1911131" y="4264388"/>
                    <a:pt x="1884550" y="4258660"/>
                    <a:pt x="1859284" y="4248104"/>
                  </a:cubicBezTo>
                  <a:cubicBezTo>
                    <a:pt x="1808752" y="4226993"/>
                    <a:pt x="1768263" y="4188569"/>
                    <a:pt x="1738312" y="4137161"/>
                  </a:cubicBezTo>
                  <a:lnTo>
                    <a:pt x="1732820" y="4124336"/>
                  </a:lnTo>
                  <a:lnTo>
                    <a:pt x="1677389" y="4173851"/>
                  </a:lnTo>
                  <a:cubicBezTo>
                    <a:pt x="1325326" y="4453609"/>
                    <a:pt x="931367" y="4534929"/>
                    <a:pt x="744007" y="4347569"/>
                  </a:cubicBezTo>
                  <a:cubicBezTo>
                    <a:pt x="677093" y="4280655"/>
                    <a:pt x="644449" y="4187389"/>
                    <a:pt x="642876" y="4079091"/>
                  </a:cubicBezTo>
                  <a:cubicBezTo>
                    <a:pt x="639847" y="3870617"/>
                    <a:pt x="751955" y="3606439"/>
                    <a:pt x="956374" y="3367308"/>
                  </a:cubicBezTo>
                  <a:lnTo>
                    <a:pt x="957658" y="3365919"/>
                  </a:lnTo>
                  <a:lnTo>
                    <a:pt x="908406" y="3326544"/>
                  </a:lnTo>
                  <a:cubicBezTo>
                    <a:pt x="889858" y="3306248"/>
                    <a:pt x="875113" y="3283403"/>
                    <a:pt x="864711" y="3258073"/>
                  </a:cubicBezTo>
                  <a:cubicBezTo>
                    <a:pt x="843908" y="3207414"/>
                    <a:pt x="842447" y="3151614"/>
                    <a:pt x="857620" y="3094084"/>
                  </a:cubicBezTo>
                  <a:lnTo>
                    <a:pt x="862535" y="3081807"/>
                  </a:lnTo>
                  <a:lnTo>
                    <a:pt x="782839" y="3077314"/>
                  </a:lnTo>
                  <a:cubicBezTo>
                    <a:pt x="336074" y="3026187"/>
                    <a:pt x="0" y="2805117"/>
                    <a:pt x="0" y="254015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94FC8CC-6B1F-4F93-B580-30E65D9688B3}"/>
              </a:ext>
            </a:extLst>
          </p:cNvPr>
          <p:cNvGrpSpPr/>
          <p:nvPr/>
        </p:nvGrpSpPr>
        <p:grpSpPr>
          <a:xfrm>
            <a:off x="444368" y="2822805"/>
            <a:ext cx="1547262" cy="1547258"/>
            <a:chOff x="444368" y="2822805"/>
            <a:chExt cx="1547262" cy="1547258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7D4B1030-9F97-4F42-80A0-B9A4A2DB129B}"/>
                </a:ext>
              </a:extLst>
            </p:cNvPr>
            <p:cNvSpPr/>
            <p:nvPr/>
          </p:nvSpPr>
          <p:spPr>
            <a:xfrm>
              <a:off x="471850" y="2838108"/>
              <a:ext cx="1511522" cy="1511522"/>
            </a:xfrm>
            <a:custGeom>
              <a:avLst/>
              <a:gdLst>
                <a:gd name="connsiteX0" fmla="*/ 1534169 w 3083434"/>
                <a:gd name="connsiteY0" fmla="*/ 0 h 3083434"/>
                <a:gd name="connsiteX1" fmla="*/ 2034955 w 3083434"/>
                <a:gd name="connsiteY1" fmla="*/ 331943 h 3083434"/>
                <a:gd name="connsiteX2" fmla="*/ 2061919 w 3083434"/>
                <a:gd name="connsiteY2" fmla="*/ 418806 h 3083434"/>
                <a:gd name="connsiteX3" fmla="*/ 2069184 w 3083434"/>
                <a:gd name="connsiteY3" fmla="*/ 410002 h 3083434"/>
                <a:gd name="connsiteX4" fmla="*/ 2366298 w 3083434"/>
                <a:gd name="connsiteY4" fmla="*/ 286933 h 3083434"/>
                <a:gd name="connsiteX5" fmla="*/ 2786481 w 3083434"/>
                <a:gd name="connsiteY5" fmla="*/ 707116 h 3083434"/>
                <a:gd name="connsiteX6" fmla="*/ 2690532 w 3083434"/>
                <a:gd name="connsiteY6" fmla="*/ 974392 h 3083434"/>
                <a:gd name="connsiteX7" fmla="*/ 2654853 w 3083434"/>
                <a:gd name="connsiteY7" fmla="*/ 1010932 h 3083434"/>
                <a:gd name="connsiteX8" fmla="*/ 2751491 w 3083434"/>
                <a:gd name="connsiteY8" fmla="*/ 1040931 h 3083434"/>
                <a:gd name="connsiteX9" fmla="*/ 3083434 w 3083434"/>
                <a:gd name="connsiteY9" fmla="*/ 1541717 h 3083434"/>
                <a:gd name="connsiteX10" fmla="*/ 2649471 w 3083434"/>
                <a:gd name="connsiteY10" fmla="*/ 2074172 h 3083434"/>
                <a:gd name="connsiteX11" fmla="*/ 2615766 w 3083434"/>
                <a:gd name="connsiteY11" fmla="*/ 2077570 h 3083434"/>
                <a:gd name="connsiteX12" fmla="*/ 2663413 w 3083434"/>
                <a:gd name="connsiteY12" fmla="*/ 2116882 h 3083434"/>
                <a:gd name="connsiteX13" fmla="*/ 2786481 w 3083434"/>
                <a:gd name="connsiteY13" fmla="*/ 2413996 h 3083434"/>
                <a:gd name="connsiteX14" fmla="*/ 2366298 w 3083434"/>
                <a:gd name="connsiteY14" fmla="*/ 2834179 h 3083434"/>
                <a:gd name="connsiteX15" fmla="*/ 2069184 w 3083434"/>
                <a:gd name="connsiteY15" fmla="*/ 2711111 h 3083434"/>
                <a:gd name="connsiteX16" fmla="*/ 2053421 w 3083434"/>
                <a:gd name="connsiteY16" fmla="*/ 2692006 h 3083434"/>
                <a:gd name="connsiteX17" fmla="*/ 2034955 w 3083434"/>
                <a:gd name="connsiteY17" fmla="*/ 2751491 h 3083434"/>
                <a:gd name="connsiteX18" fmla="*/ 1534169 w 3083434"/>
                <a:gd name="connsiteY18" fmla="*/ 3083434 h 3083434"/>
                <a:gd name="connsiteX19" fmla="*/ 1033383 w 3083434"/>
                <a:gd name="connsiteY19" fmla="*/ 2751491 h 3083434"/>
                <a:gd name="connsiteX20" fmla="*/ 1005349 w 3083434"/>
                <a:gd name="connsiteY20" fmla="*/ 2661180 h 3083434"/>
                <a:gd name="connsiteX21" fmla="*/ 964152 w 3083434"/>
                <a:gd name="connsiteY21" fmla="*/ 2711111 h 3083434"/>
                <a:gd name="connsiteX22" fmla="*/ 667038 w 3083434"/>
                <a:gd name="connsiteY22" fmla="*/ 2834179 h 3083434"/>
                <a:gd name="connsiteX23" fmla="*/ 246855 w 3083434"/>
                <a:gd name="connsiteY23" fmla="*/ 2413996 h 3083434"/>
                <a:gd name="connsiteX24" fmla="*/ 369924 w 3083434"/>
                <a:gd name="connsiteY24" fmla="*/ 2116882 h 3083434"/>
                <a:gd name="connsiteX25" fmla="*/ 425044 w 3083434"/>
                <a:gd name="connsiteY25" fmla="*/ 2071404 h 3083434"/>
                <a:gd name="connsiteX26" fmla="*/ 331943 w 3083434"/>
                <a:gd name="connsiteY26" fmla="*/ 2042504 h 3083434"/>
                <a:gd name="connsiteX27" fmla="*/ 0 w 3083434"/>
                <a:gd name="connsiteY27" fmla="*/ 1541717 h 3083434"/>
                <a:gd name="connsiteX28" fmla="*/ 331943 w 3083434"/>
                <a:gd name="connsiteY28" fmla="*/ 1040931 h 3083434"/>
                <a:gd name="connsiteX29" fmla="*/ 391862 w 3083434"/>
                <a:gd name="connsiteY29" fmla="*/ 1022331 h 3083434"/>
                <a:gd name="connsiteX30" fmla="*/ 369924 w 3083434"/>
                <a:gd name="connsiteY30" fmla="*/ 1004230 h 3083434"/>
                <a:gd name="connsiteX31" fmla="*/ 246855 w 3083434"/>
                <a:gd name="connsiteY31" fmla="*/ 707116 h 3083434"/>
                <a:gd name="connsiteX32" fmla="*/ 667038 w 3083434"/>
                <a:gd name="connsiteY32" fmla="*/ 286933 h 3083434"/>
                <a:gd name="connsiteX33" fmla="*/ 964152 w 3083434"/>
                <a:gd name="connsiteY33" fmla="*/ 410002 h 3083434"/>
                <a:gd name="connsiteX34" fmla="*/ 999777 w 3083434"/>
                <a:gd name="connsiteY34" fmla="*/ 453179 h 3083434"/>
                <a:gd name="connsiteX35" fmla="*/ 1001714 w 3083434"/>
                <a:gd name="connsiteY35" fmla="*/ 433963 h 3083434"/>
                <a:gd name="connsiteX36" fmla="*/ 1534169 w 3083434"/>
                <a:gd name="connsiteY36" fmla="*/ 0 h 308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83434" h="3083434">
                  <a:moveTo>
                    <a:pt x="1534169" y="0"/>
                  </a:moveTo>
                  <a:cubicBezTo>
                    <a:pt x="1759293" y="0"/>
                    <a:pt x="1952448" y="136874"/>
                    <a:pt x="2034955" y="331943"/>
                  </a:cubicBezTo>
                  <a:lnTo>
                    <a:pt x="2061919" y="418806"/>
                  </a:lnTo>
                  <a:lnTo>
                    <a:pt x="2069184" y="410002"/>
                  </a:lnTo>
                  <a:cubicBezTo>
                    <a:pt x="2145222" y="333963"/>
                    <a:pt x="2250268" y="286933"/>
                    <a:pt x="2366298" y="286933"/>
                  </a:cubicBezTo>
                  <a:cubicBezTo>
                    <a:pt x="2598359" y="286933"/>
                    <a:pt x="2786481" y="475055"/>
                    <a:pt x="2786481" y="707116"/>
                  </a:cubicBezTo>
                  <a:cubicBezTo>
                    <a:pt x="2786481" y="808643"/>
                    <a:pt x="2750473" y="901759"/>
                    <a:pt x="2690532" y="974392"/>
                  </a:cubicBezTo>
                  <a:lnTo>
                    <a:pt x="2654853" y="1010932"/>
                  </a:lnTo>
                  <a:lnTo>
                    <a:pt x="2751491" y="1040931"/>
                  </a:lnTo>
                  <a:cubicBezTo>
                    <a:pt x="2946560" y="1123438"/>
                    <a:pt x="3083434" y="1316593"/>
                    <a:pt x="3083434" y="1541717"/>
                  </a:cubicBezTo>
                  <a:cubicBezTo>
                    <a:pt x="3083434" y="1804362"/>
                    <a:pt x="2897133" y="2023493"/>
                    <a:pt x="2649471" y="2074172"/>
                  </a:cubicBezTo>
                  <a:lnTo>
                    <a:pt x="2615766" y="2077570"/>
                  </a:lnTo>
                  <a:lnTo>
                    <a:pt x="2663413" y="2116882"/>
                  </a:lnTo>
                  <a:cubicBezTo>
                    <a:pt x="2739451" y="2192920"/>
                    <a:pt x="2786481" y="2297966"/>
                    <a:pt x="2786481" y="2413996"/>
                  </a:cubicBezTo>
                  <a:cubicBezTo>
                    <a:pt x="2786481" y="2646057"/>
                    <a:pt x="2598359" y="2834179"/>
                    <a:pt x="2366298" y="2834179"/>
                  </a:cubicBezTo>
                  <a:cubicBezTo>
                    <a:pt x="2250268" y="2834179"/>
                    <a:pt x="2145222" y="2787149"/>
                    <a:pt x="2069184" y="2711111"/>
                  </a:cubicBezTo>
                  <a:lnTo>
                    <a:pt x="2053421" y="2692006"/>
                  </a:lnTo>
                  <a:lnTo>
                    <a:pt x="2034955" y="2751491"/>
                  </a:lnTo>
                  <a:cubicBezTo>
                    <a:pt x="1952448" y="2946560"/>
                    <a:pt x="1759293" y="3083434"/>
                    <a:pt x="1534169" y="3083434"/>
                  </a:cubicBezTo>
                  <a:cubicBezTo>
                    <a:pt x="1309045" y="3083434"/>
                    <a:pt x="1115890" y="2946560"/>
                    <a:pt x="1033383" y="2751491"/>
                  </a:cubicBezTo>
                  <a:lnTo>
                    <a:pt x="1005349" y="2661180"/>
                  </a:lnTo>
                  <a:lnTo>
                    <a:pt x="964152" y="2711111"/>
                  </a:lnTo>
                  <a:cubicBezTo>
                    <a:pt x="888114" y="2787149"/>
                    <a:pt x="783068" y="2834179"/>
                    <a:pt x="667038" y="2834179"/>
                  </a:cubicBezTo>
                  <a:cubicBezTo>
                    <a:pt x="434977" y="2834179"/>
                    <a:pt x="246855" y="2646057"/>
                    <a:pt x="246855" y="2413996"/>
                  </a:cubicBezTo>
                  <a:cubicBezTo>
                    <a:pt x="246855" y="2297966"/>
                    <a:pt x="293885" y="2192920"/>
                    <a:pt x="369924" y="2116882"/>
                  </a:cubicBezTo>
                  <a:lnTo>
                    <a:pt x="425044" y="2071404"/>
                  </a:lnTo>
                  <a:lnTo>
                    <a:pt x="331943" y="2042504"/>
                  </a:lnTo>
                  <a:cubicBezTo>
                    <a:pt x="136874" y="1959996"/>
                    <a:pt x="0" y="1766841"/>
                    <a:pt x="0" y="1541717"/>
                  </a:cubicBezTo>
                  <a:cubicBezTo>
                    <a:pt x="0" y="1316593"/>
                    <a:pt x="136874" y="1123438"/>
                    <a:pt x="331943" y="1040931"/>
                  </a:cubicBezTo>
                  <a:lnTo>
                    <a:pt x="391862" y="1022331"/>
                  </a:lnTo>
                  <a:lnTo>
                    <a:pt x="369924" y="1004230"/>
                  </a:lnTo>
                  <a:cubicBezTo>
                    <a:pt x="293885" y="928192"/>
                    <a:pt x="246855" y="823146"/>
                    <a:pt x="246855" y="707116"/>
                  </a:cubicBezTo>
                  <a:cubicBezTo>
                    <a:pt x="246855" y="475055"/>
                    <a:pt x="434977" y="286933"/>
                    <a:pt x="667038" y="286933"/>
                  </a:cubicBezTo>
                  <a:cubicBezTo>
                    <a:pt x="783068" y="286933"/>
                    <a:pt x="888114" y="333963"/>
                    <a:pt x="964152" y="410002"/>
                  </a:cubicBezTo>
                  <a:lnTo>
                    <a:pt x="999777" y="453179"/>
                  </a:lnTo>
                  <a:lnTo>
                    <a:pt x="1001714" y="433963"/>
                  </a:lnTo>
                  <a:cubicBezTo>
                    <a:pt x="1052393" y="186301"/>
                    <a:pt x="1271525" y="0"/>
                    <a:pt x="153416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7E4CD37B-D52D-4824-AEA6-CFBBAA540F54}"/>
                </a:ext>
              </a:extLst>
            </p:cNvPr>
            <p:cNvSpPr/>
            <p:nvPr/>
          </p:nvSpPr>
          <p:spPr>
            <a:xfrm>
              <a:off x="444368" y="2822805"/>
              <a:ext cx="1547262" cy="1547258"/>
            </a:xfrm>
            <a:custGeom>
              <a:avLst/>
              <a:gdLst>
                <a:gd name="connsiteX0" fmla="*/ 2130038 w 3156341"/>
                <a:gd name="connsiteY0" fmla="*/ 440708 h 3156334"/>
                <a:gd name="connsiteX1" fmla="*/ 2746141 w 3156341"/>
                <a:gd name="connsiteY1" fmla="*/ 435375 h 3156334"/>
                <a:gd name="connsiteX2" fmla="*/ 2797223 w 3156341"/>
                <a:gd name="connsiteY2" fmla="*/ 982653 h 3156334"/>
                <a:gd name="connsiteX3" fmla="*/ 2750178 w 3156341"/>
                <a:gd name="connsiteY3" fmla="*/ 1040046 h 3156334"/>
                <a:gd name="connsiteX4" fmla="*/ 2812466 w 3156341"/>
                <a:gd name="connsiteY4" fmla="*/ 1059381 h 3156334"/>
                <a:gd name="connsiteX5" fmla="*/ 3156341 w 3156341"/>
                <a:gd name="connsiteY5" fmla="*/ 1578167 h 3156334"/>
                <a:gd name="connsiteX6" fmla="*/ 2593308 w 3156341"/>
                <a:gd name="connsiteY6" fmla="*/ 2141199 h 3156334"/>
                <a:gd name="connsiteX7" fmla="*/ 3016517 w 3156341"/>
                <a:gd name="connsiteY7" fmla="*/ 1578167 h 3156334"/>
                <a:gd name="connsiteX8" fmla="*/ 2593308 w 3156341"/>
                <a:gd name="connsiteY8" fmla="*/ 1015135 h 3156334"/>
                <a:gd name="connsiteX9" fmla="*/ 2706779 w 3156341"/>
                <a:gd name="connsiteY9" fmla="*/ 1026574 h 3156334"/>
                <a:gd name="connsiteX10" fmla="*/ 2746530 w 3156341"/>
                <a:gd name="connsiteY10" fmla="*/ 1038913 h 3156334"/>
                <a:gd name="connsiteX11" fmla="*/ 2771949 w 3156341"/>
                <a:gd name="connsiteY11" fmla="*/ 983110 h 3156334"/>
                <a:gd name="connsiteX12" fmla="*/ 2668977 w 3156341"/>
                <a:gd name="connsiteY12" fmla="*/ 512538 h 3156334"/>
                <a:gd name="connsiteX13" fmla="*/ 2130038 w 3156341"/>
                <a:gd name="connsiteY13" fmla="*/ 440709 h 3156334"/>
                <a:gd name="connsiteX14" fmla="*/ 2130036 w 3156341"/>
                <a:gd name="connsiteY14" fmla="*/ 2733557 h 3156334"/>
                <a:gd name="connsiteX15" fmla="*/ 2668975 w 3156341"/>
                <a:gd name="connsiteY15" fmla="*/ 2661727 h 3156334"/>
                <a:gd name="connsiteX16" fmla="*/ 2740805 w 3156341"/>
                <a:gd name="connsiteY16" fmla="*/ 2122788 h 3156334"/>
                <a:gd name="connsiteX17" fmla="*/ 2740807 w 3156341"/>
                <a:gd name="connsiteY17" fmla="*/ 2122786 h 3156334"/>
                <a:gd name="connsiteX18" fmla="*/ 2746140 w 3156341"/>
                <a:gd name="connsiteY18" fmla="*/ 2738890 h 3156334"/>
                <a:gd name="connsiteX19" fmla="*/ 2130036 w 3156341"/>
                <a:gd name="connsiteY19" fmla="*/ 2733557 h 3156334"/>
                <a:gd name="connsiteX20" fmla="*/ 302047 w 3156341"/>
                <a:gd name="connsiteY20" fmla="*/ 2447585 h 3156334"/>
                <a:gd name="connsiteX21" fmla="*/ 432313 w 3156341"/>
                <a:gd name="connsiteY21" fmla="*/ 2138429 h 3156334"/>
                <a:gd name="connsiteX22" fmla="*/ 504143 w 3156341"/>
                <a:gd name="connsiteY22" fmla="*/ 2677368 h 3156334"/>
                <a:gd name="connsiteX23" fmla="*/ 974715 w 3156341"/>
                <a:gd name="connsiteY23" fmla="*/ 2780339 h 3156334"/>
                <a:gd name="connsiteX24" fmla="*/ 1040159 w 3156341"/>
                <a:gd name="connsiteY24" fmla="*/ 2750528 h 3156334"/>
                <a:gd name="connsiteX25" fmla="*/ 1026577 w 3156341"/>
                <a:gd name="connsiteY25" fmla="*/ 2706773 h 3156334"/>
                <a:gd name="connsiteX26" fmla="*/ 1015138 w 3156341"/>
                <a:gd name="connsiteY26" fmla="*/ 2593302 h 3156334"/>
                <a:gd name="connsiteX27" fmla="*/ 1578171 w 3156341"/>
                <a:gd name="connsiteY27" fmla="*/ 3016511 h 3156334"/>
                <a:gd name="connsiteX28" fmla="*/ 2141204 w 3156341"/>
                <a:gd name="connsiteY28" fmla="*/ 2593302 h 3156334"/>
                <a:gd name="connsiteX29" fmla="*/ 1578171 w 3156341"/>
                <a:gd name="connsiteY29" fmla="*/ 3156334 h 3156334"/>
                <a:gd name="connsiteX30" fmla="*/ 1059384 w 3156341"/>
                <a:gd name="connsiteY30" fmla="*/ 2812460 h 3156334"/>
                <a:gd name="connsiteX31" fmla="*/ 1040423 w 3156341"/>
                <a:gd name="connsiteY31" fmla="*/ 2751378 h 3156334"/>
                <a:gd name="connsiteX32" fmla="*/ 974257 w 3156341"/>
                <a:gd name="connsiteY32" fmla="*/ 2805614 h 3156334"/>
                <a:gd name="connsiteX33" fmla="*/ 426980 w 3156341"/>
                <a:gd name="connsiteY33" fmla="*/ 2754531 h 3156334"/>
                <a:gd name="connsiteX34" fmla="*/ 302047 w 3156341"/>
                <a:gd name="connsiteY34" fmla="*/ 2447585 h 3156334"/>
                <a:gd name="connsiteX35" fmla="*/ 0 w 3156341"/>
                <a:gd name="connsiteY35" fmla="*/ 1578167 h 3156334"/>
                <a:gd name="connsiteX36" fmla="*/ 343875 w 3156341"/>
                <a:gd name="connsiteY36" fmla="*/ 1059381 h 3156334"/>
                <a:gd name="connsiteX37" fmla="*/ 429761 w 3156341"/>
                <a:gd name="connsiteY37" fmla="*/ 1032721 h 3156334"/>
                <a:gd name="connsiteX38" fmla="*/ 375897 w 3156341"/>
                <a:gd name="connsiteY38" fmla="*/ 967010 h 3156334"/>
                <a:gd name="connsiteX39" fmla="*/ 426980 w 3156341"/>
                <a:gd name="connsiteY39" fmla="*/ 419731 h 3156334"/>
                <a:gd name="connsiteX40" fmla="*/ 974259 w 3156341"/>
                <a:gd name="connsiteY40" fmla="*/ 368648 h 3156334"/>
                <a:gd name="connsiteX41" fmla="*/ 1035987 w 3156341"/>
                <a:gd name="connsiteY41" fmla="*/ 419246 h 3156334"/>
                <a:gd name="connsiteX42" fmla="*/ 1059384 w 3156341"/>
                <a:gd name="connsiteY42" fmla="*/ 343875 h 3156334"/>
                <a:gd name="connsiteX43" fmla="*/ 1578171 w 3156341"/>
                <a:gd name="connsiteY43" fmla="*/ 0 h 3156334"/>
                <a:gd name="connsiteX44" fmla="*/ 2141204 w 3156341"/>
                <a:gd name="connsiteY44" fmla="*/ 563032 h 3156334"/>
                <a:gd name="connsiteX45" fmla="*/ 1578171 w 3156341"/>
                <a:gd name="connsiteY45" fmla="*/ 139823 h 3156334"/>
                <a:gd name="connsiteX46" fmla="*/ 1015138 w 3156341"/>
                <a:gd name="connsiteY46" fmla="*/ 563032 h 3156334"/>
                <a:gd name="connsiteX47" fmla="*/ 1026577 w 3156341"/>
                <a:gd name="connsiteY47" fmla="*/ 449562 h 3156334"/>
                <a:gd name="connsiteX48" fmla="*/ 1035284 w 3156341"/>
                <a:gd name="connsiteY48" fmla="*/ 421511 h 3156334"/>
                <a:gd name="connsiteX49" fmla="*/ 974717 w 3156341"/>
                <a:gd name="connsiteY49" fmla="*/ 393922 h 3156334"/>
                <a:gd name="connsiteX50" fmla="*/ 504145 w 3156341"/>
                <a:gd name="connsiteY50" fmla="*/ 496894 h 3156334"/>
                <a:gd name="connsiteX51" fmla="*/ 401172 w 3156341"/>
                <a:gd name="connsiteY51" fmla="*/ 967466 h 3156334"/>
                <a:gd name="connsiteX52" fmla="*/ 430756 w 3156341"/>
                <a:gd name="connsiteY52" fmla="*/ 1032412 h 3156334"/>
                <a:gd name="connsiteX53" fmla="*/ 449562 w 3156341"/>
                <a:gd name="connsiteY53" fmla="*/ 1026574 h 3156334"/>
                <a:gd name="connsiteX54" fmla="*/ 563033 w 3156341"/>
                <a:gd name="connsiteY54" fmla="*/ 1015135 h 3156334"/>
                <a:gd name="connsiteX55" fmla="*/ 139824 w 3156341"/>
                <a:gd name="connsiteY55" fmla="*/ 1578167 h 3156334"/>
                <a:gd name="connsiteX56" fmla="*/ 563033 w 3156341"/>
                <a:gd name="connsiteY56" fmla="*/ 2141199 h 3156334"/>
                <a:gd name="connsiteX57" fmla="*/ 0 w 3156341"/>
                <a:gd name="connsiteY57" fmla="*/ 1578167 h 3156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3156341" h="3156334">
                  <a:moveTo>
                    <a:pt x="2130038" y="440708"/>
                  </a:moveTo>
                  <a:cubicBezTo>
                    <a:pt x="2301643" y="269103"/>
                    <a:pt x="2577482" y="266715"/>
                    <a:pt x="2746141" y="435375"/>
                  </a:cubicBezTo>
                  <a:cubicBezTo>
                    <a:pt x="2893717" y="582951"/>
                    <a:pt x="2910336" y="812588"/>
                    <a:pt x="2797223" y="982653"/>
                  </a:cubicBezTo>
                  <a:lnTo>
                    <a:pt x="2750178" y="1040046"/>
                  </a:lnTo>
                  <a:lnTo>
                    <a:pt x="2812466" y="1059381"/>
                  </a:lnTo>
                  <a:cubicBezTo>
                    <a:pt x="3014547" y="1144854"/>
                    <a:pt x="3156341" y="1344952"/>
                    <a:pt x="3156341" y="1578167"/>
                  </a:cubicBezTo>
                  <a:cubicBezTo>
                    <a:pt x="3156341" y="1889121"/>
                    <a:pt x="2904263" y="2141199"/>
                    <a:pt x="2593308" y="2141199"/>
                  </a:cubicBezTo>
                  <a:cubicBezTo>
                    <a:pt x="2843988" y="2068661"/>
                    <a:pt x="3016517" y="1839130"/>
                    <a:pt x="3016517" y="1578167"/>
                  </a:cubicBezTo>
                  <a:cubicBezTo>
                    <a:pt x="3016517" y="1317204"/>
                    <a:pt x="2843987" y="1087673"/>
                    <a:pt x="2593308" y="1015135"/>
                  </a:cubicBezTo>
                  <a:cubicBezTo>
                    <a:pt x="2632177" y="1015135"/>
                    <a:pt x="2670127" y="1019074"/>
                    <a:pt x="2706779" y="1026574"/>
                  </a:cubicBezTo>
                  <a:lnTo>
                    <a:pt x="2746530" y="1038913"/>
                  </a:lnTo>
                  <a:lnTo>
                    <a:pt x="2771949" y="983110"/>
                  </a:lnTo>
                  <a:cubicBezTo>
                    <a:pt x="2830729" y="820086"/>
                    <a:pt x="2792828" y="636390"/>
                    <a:pt x="2668977" y="512538"/>
                  </a:cubicBezTo>
                  <a:cubicBezTo>
                    <a:pt x="2527432" y="370994"/>
                    <a:pt x="2307723" y="341711"/>
                    <a:pt x="2130038" y="440709"/>
                  </a:cubicBezTo>
                  <a:close/>
                  <a:moveTo>
                    <a:pt x="2130036" y="2733557"/>
                  </a:moveTo>
                  <a:cubicBezTo>
                    <a:pt x="2307722" y="2832554"/>
                    <a:pt x="2527431" y="2803271"/>
                    <a:pt x="2668975" y="2661727"/>
                  </a:cubicBezTo>
                  <a:cubicBezTo>
                    <a:pt x="2810521" y="2520182"/>
                    <a:pt x="2839803" y="2300473"/>
                    <a:pt x="2740805" y="2122788"/>
                  </a:cubicBezTo>
                  <a:lnTo>
                    <a:pt x="2740807" y="2122786"/>
                  </a:lnTo>
                  <a:cubicBezTo>
                    <a:pt x="2912412" y="2294391"/>
                    <a:pt x="2914800" y="2570230"/>
                    <a:pt x="2746140" y="2738890"/>
                  </a:cubicBezTo>
                  <a:cubicBezTo>
                    <a:pt x="2577480" y="2907550"/>
                    <a:pt x="2301641" y="2905162"/>
                    <a:pt x="2130036" y="2733557"/>
                  </a:cubicBezTo>
                  <a:close/>
                  <a:moveTo>
                    <a:pt x="302047" y="2447585"/>
                  </a:moveTo>
                  <a:cubicBezTo>
                    <a:pt x="303013" y="2336092"/>
                    <a:pt x="346511" y="2224231"/>
                    <a:pt x="432313" y="2138429"/>
                  </a:cubicBezTo>
                  <a:cubicBezTo>
                    <a:pt x="333316" y="2316114"/>
                    <a:pt x="362599" y="2535823"/>
                    <a:pt x="504143" y="2677368"/>
                  </a:cubicBezTo>
                  <a:cubicBezTo>
                    <a:pt x="627995" y="2801219"/>
                    <a:pt x="811691" y="2839120"/>
                    <a:pt x="974715" y="2780339"/>
                  </a:cubicBezTo>
                  <a:lnTo>
                    <a:pt x="1040159" y="2750528"/>
                  </a:lnTo>
                  <a:lnTo>
                    <a:pt x="1026577" y="2706773"/>
                  </a:lnTo>
                  <a:cubicBezTo>
                    <a:pt x="1019076" y="2670121"/>
                    <a:pt x="1015138" y="2632172"/>
                    <a:pt x="1015138" y="2593302"/>
                  </a:cubicBezTo>
                  <a:cubicBezTo>
                    <a:pt x="1087676" y="2843981"/>
                    <a:pt x="1317207" y="3016511"/>
                    <a:pt x="1578171" y="3016511"/>
                  </a:cubicBezTo>
                  <a:cubicBezTo>
                    <a:pt x="1839135" y="3016511"/>
                    <a:pt x="2068666" y="2843982"/>
                    <a:pt x="2141204" y="2593302"/>
                  </a:cubicBezTo>
                  <a:cubicBezTo>
                    <a:pt x="2141204" y="2904256"/>
                    <a:pt x="1889126" y="3156334"/>
                    <a:pt x="1578171" y="3156334"/>
                  </a:cubicBezTo>
                  <a:cubicBezTo>
                    <a:pt x="1344954" y="3156334"/>
                    <a:pt x="1144857" y="3014540"/>
                    <a:pt x="1059384" y="2812460"/>
                  </a:cubicBezTo>
                  <a:lnTo>
                    <a:pt x="1040423" y="2751378"/>
                  </a:lnTo>
                  <a:lnTo>
                    <a:pt x="974257" y="2805614"/>
                  </a:lnTo>
                  <a:cubicBezTo>
                    <a:pt x="804192" y="2918727"/>
                    <a:pt x="574556" y="2902108"/>
                    <a:pt x="426980" y="2754531"/>
                  </a:cubicBezTo>
                  <a:cubicBezTo>
                    <a:pt x="342650" y="2670202"/>
                    <a:pt x="301082" y="2559077"/>
                    <a:pt x="302047" y="2447585"/>
                  </a:cubicBezTo>
                  <a:close/>
                  <a:moveTo>
                    <a:pt x="0" y="1578167"/>
                  </a:moveTo>
                  <a:cubicBezTo>
                    <a:pt x="0" y="1344952"/>
                    <a:pt x="141794" y="1144854"/>
                    <a:pt x="343875" y="1059381"/>
                  </a:cubicBezTo>
                  <a:lnTo>
                    <a:pt x="429761" y="1032721"/>
                  </a:lnTo>
                  <a:lnTo>
                    <a:pt x="375897" y="967010"/>
                  </a:lnTo>
                  <a:cubicBezTo>
                    <a:pt x="262784" y="796945"/>
                    <a:pt x="279403" y="567308"/>
                    <a:pt x="426980" y="419731"/>
                  </a:cubicBezTo>
                  <a:cubicBezTo>
                    <a:pt x="574558" y="272154"/>
                    <a:pt x="804194" y="255535"/>
                    <a:pt x="974259" y="368648"/>
                  </a:cubicBezTo>
                  <a:lnTo>
                    <a:pt x="1035987" y="419246"/>
                  </a:lnTo>
                  <a:lnTo>
                    <a:pt x="1059384" y="343875"/>
                  </a:lnTo>
                  <a:cubicBezTo>
                    <a:pt x="1144857" y="141794"/>
                    <a:pt x="1344954" y="0"/>
                    <a:pt x="1578171" y="0"/>
                  </a:cubicBezTo>
                  <a:cubicBezTo>
                    <a:pt x="1889126" y="0"/>
                    <a:pt x="2141204" y="252078"/>
                    <a:pt x="2141204" y="563032"/>
                  </a:cubicBezTo>
                  <a:cubicBezTo>
                    <a:pt x="2068666" y="312353"/>
                    <a:pt x="1839135" y="139823"/>
                    <a:pt x="1578171" y="139823"/>
                  </a:cubicBezTo>
                  <a:cubicBezTo>
                    <a:pt x="1317207" y="139823"/>
                    <a:pt x="1087676" y="312352"/>
                    <a:pt x="1015138" y="563032"/>
                  </a:cubicBezTo>
                  <a:cubicBezTo>
                    <a:pt x="1015138" y="524163"/>
                    <a:pt x="1019076" y="486214"/>
                    <a:pt x="1026577" y="449562"/>
                  </a:cubicBezTo>
                  <a:lnTo>
                    <a:pt x="1035284" y="421511"/>
                  </a:lnTo>
                  <a:lnTo>
                    <a:pt x="974717" y="393922"/>
                  </a:lnTo>
                  <a:cubicBezTo>
                    <a:pt x="811693" y="335142"/>
                    <a:pt x="627996" y="373043"/>
                    <a:pt x="504145" y="496894"/>
                  </a:cubicBezTo>
                  <a:cubicBezTo>
                    <a:pt x="380293" y="620746"/>
                    <a:pt x="342392" y="804442"/>
                    <a:pt x="401172" y="967466"/>
                  </a:cubicBezTo>
                  <a:lnTo>
                    <a:pt x="430756" y="1032412"/>
                  </a:lnTo>
                  <a:lnTo>
                    <a:pt x="449562" y="1026574"/>
                  </a:lnTo>
                  <a:cubicBezTo>
                    <a:pt x="486215" y="1019074"/>
                    <a:pt x="524164" y="1015135"/>
                    <a:pt x="563033" y="1015135"/>
                  </a:cubicBezTo>
                  <a:cubicBezTo>
                    <a:pt x="312353" y="1087673"/>
                    <a:pt x="139824" y="1317204"/>
                    <a:pt x="139824" y="1578167"/>
                  </a:cubicBezTo>
                  <a:cubicBezTo>
                    <a:pt x="139824" y="1839130"/>
                    <a:pt x="312354" y="2068661"/>
                    <a:pt x="563033" y="2141199"/>
                  </a:cubicBezTo>
                  <a:cubicBezTo>
                    <a:pt x="252078" y="2141199"/>
                    <a:pt x="0" y="1889121"/>
                    <a:pt x="0" y="157816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9574FE98-72C4-4115-8522-49FD105BF78D}"/>
              </a:ext>
            </a:extLst>
          </p:cNvPr>
          <p:cNvGrpSpPr/>
          <p:nvPr/>
        </p:nvGrpSpPr>
        <p:grpSpPr>
          <a:xfrm>
            <a:off x="7939316" y="2838253"/>
            <a:ext cx="1517104" cy="1517104"/>
            <a:chOff x="7939316" y="2838253"/>
            <a:chExt cx="1517104" cy="1517104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AF9B011-9FED-41ED-9CB9-32BFF40D92E6}"/>
                </a:ext>
              </a:extLst>
            </p:cNvPr>
            <p:cNvSpPr/>
            <p:nvPr/>
          </p:nvSpPr>
          <p:spPr>
            <a:xfrm>
              <a:off x="7963164" y="2862158"/>
              <a:ext cx="1469737" cy="1469736"/>
            </a:xfrm>
            <a:custGeom>
              <a:avLst/>
              <a:gdLst>
                <a:gd name="connsiteX0" fmla="*/ 1187450 w 5054600"/>
                <a:gd name="connsiteY0" fmla="*/ 0 h 5054598"/>
                <a:gd name="connsiteX1" fmla="*/ 1851365 w 5054600"/>
                <a:gd name="connsiteY1" fmla="*/ 202798 h 5054598"/>
                <a:gd name="connsiteX2" fmla="*/ 1915823 w 5054600"/>
                <a:gd name="connsiteY2" fmla="*/ 250999 h 5054598"/>
                <a:gd name="connsiteX3" fmla="*/ 1967641 w 5054600"/>
                <a:gd name="connsiteY3" fmla="*/ 219519 h 5054598"/>
                <a:gd name="connsiteX4" fmla="*/ 2533650 w 5054600"/>
                <a:gd name="connsiteY4" fmla="*/ 76200 h 5054598"/>
                <a:gd name="connsiteX5" fmla="*/ 3099660 w 5054600"/>
                <a:gd name="connsiteY5" fmla="*/ 219519 h 5054598"/>
                <a:gd name="connsiteX6" fmla="*/ 3144470 w 5054600"/>
                <a:gd name="connsiteY6" fmla="*/ 246742 h 5054598"/>
                <a:gd name="connsiteX7" fmla="*/ 3203235 w 5054600"/>
                <a:gd name="connsiteY7" fmla="*/ 202798 h 5054598"/>
                <a:gd name="connsiteX8" fmla="*/ 3867150 w 5054600"/>
                <a:gd name="connsiteY8" fmla="*/ 0 h 5054598"/>
                <a:gd name="connsiteX9" fmla="*/ 5054600 w 5054600"/>
                <a:gd name="connsiteY9" fmla="*/ 1187449 h 5054598"/>
                <a:gd name="connsiteX10" fmla="*/ 4851802 w 5054600"/>
                <a:gd name="connsiteY10" fmla="*/ 1851363 h 5054598"/>
                <a:gd name="connsiteX11" fmla="*/ 4831630 w 5054600"/>
                <a:gd name="connsiteY11" fmla="*/ 1878340 h 5054598"/>
                <a:gd name="connsiteX12" fmla="*/ 4885881 w 5054600"/>
                <a:gd name="connsiteY12" fmla="*/ 1967640 h 5054598"/>
                <a:gd name="connsiteX13" fmla="*/ 5029200 w 5054600"/>
                <a:gd name="connsiteY13" fmla="*/ 2533649 h 5054598"/>
                <a:gd name="connsiteX14" fmla="*/ 4885881 w 5054600"/>
                <a:gd name="connsiteY14" fmla="*/ 3099658 h 5054598"/>
                <a:gd name="connsiteX15" fmla="*/ 4835887 w 5054600"/>
                <a:gd name="connsiteY15" fmla="*/ 3181951 h 5054598"/>
                <a:gd name="connsiteX16" fmla="*/ 4851802 w 5054600"/>
                <a:gd name="connsiteY16" fmla="*/ 3203235 h 5054598"/>
                <a:gd name="connsiteX17" fmla="*/ 5054600 w 5054600"/>
                <a:gd name="connsiteY17" fmla="*/ 3867149 h 5054598"/>
                <a:gd name="connsiteX18" fmla="*/ 3867150 w 5054600"/>
                <a:gd name="connsiteY18" fmla="*/ 5054598 h 5054598"/>
                <a:gd name="connsiteX19" fmla="*/ 3203235 w 5054600"/>
                <a:gd name="connsiteY19" fmla="*/ 4851801 h 5054598"/>
                <a:gd name="connsiteX20" fmla="*/ 3181952 w 5054600"/>
                <a:gd name="connsiteY20" fmla="*/ 4835885 h 5054598"/>
                <a:gd name="connsiteX21" fmla="*/ 3099660 w 5054600"/>
                <a:gd name="connsiteY21" fmla="*/ 4885880 h 5054598"/>
                <a:gd name="connsiteX22" fmla="*/ 2533650 w 5054600"/>
                <a:gd name="connsiteY22" fmla="*/ 5029198 h 5054598"/>
                <a:gd name="connsiteX23" fmla="*/ 1967641 w 5054600"/>
                <a:gd name="connsiteY23" fmla="*/ 4885880 h 5054598"/>
                <a:gd name="connsiteX24" fmla="*/ 1878341 w 5054600"/>
                <a:gd name="connsiteY24" fmla="*/ 4831629 h 5054598"/>
                <a:gd name="connsiteX25" fmla="*/ 1851365 w 5054600"/>
                <a:gd name="connsiteY25" fmla="*/ 4851801 h 5054598"/>
                <a:gd name="connsiteX26" fmla="*/ 1187450 w 5054600"/>
                <a:gd name="connsiteY26" fmla="*/ 5054598 h 5054598"/>
                <a:gd name="connsiteX27" fmla="*/ 0 w 5054600"/>
                <a:gd name="connsiteY27" fmla="*/ 3867149 h 5054598"/>
                <a:gd name="connsiteX28" fmla="*/ 202798 w 5054600"/>
                <a:gd name="connsiteY28" fmla="*/ 3203235 h 5054598"/>
                <a:gd name="connsiteX29" fmla="*/ 260757 w 5054600"/>
                <a:gd name="connsiteY29" fmla="*/ 3125728 h 5054598"/>
                <a:gd name="connsiteX30" fmla="*/ 244919 w 5054600"/>
                <a:gd name="connsiteY30" fmla="*/ 3099658 h 5054598"/>
                <a:gd name="connsiteX31" fmla="*/ 101600 w 5054600"/>
                <a:gd name="connsiteY31" fmla="*/ 2533649 h 5054598"/>
                <a:gd name="connsiteX32" fmla="*/ 194916 w 5054600"/>
                <a:gd name="connsiteY32" fmla="*/ 2071440 h 5054598"/>
                <a:gd name="connsiteX33" fmla="*/ 267445 w 5054600"/>
                <a:gd name="connsiteY33" fmla="*/ 1937815 h 5054598"/>
                <a:gd name="connsiteX34" fmla="*/ 202798 w 5054600"/>
                <a:gd name="connsiteY34" fmla="*/ 1851363 h 5054598"/>
                <a:gd name="connsiteX35" fmla="*/ 0 w 5054600"/>
                <a:gd name="connsiteY35" fmla="*/ 1187449 h 5054598"/>
                <a:gd name="connsiteX36" fmla="*/ 1187450 w 5054600"/>
                <a:gd name="connsiteY36" fmla="*/ 0 h 505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054600" h="5054598">
                  <a:moveTo>
                    <a:pt x="1187450" y="0"/>
                  </a:moveTo>
                  <a:cubicBezTo>
                    <a:pt x="1433379" y="0"/>
                    <a:pt x="1661847" y="74762"/>
                    <a:pt x="1851365" y="202798"/>
                  </a:cubicBezTo>
                  <a:lnTo>
                    <a:pt x="1915823" y="250999"/>
                  </a:lnTo>
                  <a:lnTo>
                    <a:pt x="1967641" y="219519"/>
                  </a:lnTo>
                  <a:cubicBezTo>
                    <a:pt x="2135895" y="128118"/>
                    <a:pt x="2328709" y="76200"/>
                    <a:pt x="2533650" y="76200"/>
                  </a:cubicBezTo>
                  <a:cubicBezTo>
                    <a:pt x="2738591" y="76200"/>
                    <a:pt x="2931406" y="128118"/>
                    <a:pt x="3099660" y="219519"/>
                  </a:cubicBezTo>
                  <a:lnTo>
                    <a:pt x="3144470" y="246742"/>
                  </a:lnTo>
                  <a:lnTo>
                    <a:pt x="3203235" y="202798"/>
                  </a:lnTo>
                  <a:cubicBezTo>
                    <a:pt x="3392754" y="74762"/>
                    <a:pt x="3621221" y="0"/>
                    <a:pt x="3867150" y="0"/>
                  </a:cubicBezTo>
                  <a:cubicBezTo>
                    <a:pt x="4522961" y="0"/>
                    <a:pt x="5054600" y="531639"/>
                    <a:pt x="5054600" y="1187449"/>
                  </a:cubicBezTo>
                  <a:cubicBezTo>
                    <a:pt x="5054600" y="1433378"/>
                    <a:pt x="4979838" y="1661845"/>
                    <a:pt x="4851802" y="1851363"/>
                  </a:cubicBezTo>
                  <a:lnTo>
                    <a:pt x="4831630" y="1878340"/>
                  </a:lnTo>
                  <a:lnTo>
                    <a:pt x="4885881" y="1967640"/>
                  </a:lnTo>
                  <a:cubicBezTo>
                    <a:pt x="4977282" y="2135894"/>
                    <a:pt x="5029200" y="2328709"/>
                    <a:pt x="5029200" y="2533649"/>
                  </a:cubicBezTo>
                  <a:cubicBezTo>
                    <a:pt x="5029200" y="2738590"/>
                    <a:pt x="4977282" y="2931404"/>
                    <a:pt x="4885881" y="3099658"/>
                  </a:cubicBezTo>
                  <a:lnTo>
                    <a:pt x="4835887" y="3181951"/>
                  </a:lnTo>
                  <a:lnTo>
                    <a:pt x="4851802" y="3203235"/>
                  </a:lnTo>
                  <a:cubicBezTo>
                    <a:pt x="4979838" y="3392753"/>
                    <a:pt x="5054600" y="3621221"/>
                    <a:pt x="5054600" y="3867149"/>
                  </a:cubicBezTo>
                  <a:cubicBezTo>
                    <a:pt x="5054600" y="4522959"/>
                    <a:pt x="4522961" y="5054598"/>
                    <a:pt x="3867150" y="5054598"/>
                  </a:cubicBezTo>
                  <a:cubicBezTo>
                    <a:pt x="3621221" y="5054598"/>
                    <a:pt x="3392754" y="4979837"/>
                    <a:pt x="3203235" y="4851801"/>
                  </a:cubicBezTo>
                  <a:lnTo>
                    <a:pt x="3181952" y="4835885"/>
                  </a:lnTo>
                  <a:lnTo>
                    <a:pt x="3099660" y="4885880"/>
                  </a:lnTo>
                  <a:cubicBezTo>
                    <a:pt x="2931406" y="4977280"/>
                    <a:pt x="2738591" y="5029198"/>
                    <a:pt x="2533650" y="5029198"/>
                  </a:cubicBezTo>
                  <a:cubicBezTo>
                    <a:pt x="2328709" y="5029198"/>
                    <a:pt x="2135895" y="4977280"/>
                    <a:pt x="1967641" y="4885880"/>
                  </a:cubicBezTo>
                  <a:lnTo>
                    <a:pt x="1878341" y="4831629"/>
                  </a:lnTo>
                  <a:lnTo>
                    <a:pt x="1851365" y="4851801"/>
                  </a:lnTo>
                  <a:cubicBezTo>
                    <a:pt x="1661847" y="4979837"/>
                    <a:pt x="1433379" y="5054598"/>
                    <a:pt x="1187450" y="5054598"/>
                  </a:cubicBezTo>
                  <a:cubicBezTo>
                    <a:pt x="531639" y="5054598"/>
                    <a:pt x="0" y="4522959"/>
                    <a:pt x="0" y="3867149"/>
                  </a:cubicBezTo>
                  <a:cubicBezTo>
                    <a:pt x="0" y="3621220"/>
                    <a:pt x="74762" y="3392753"/>
                    <a:pt x="202798" y="3203235"/>
                  </a:cubicBezTo>
                  <a:lnTo>
                    <a:pt x="260757" y="3125728"/>
                  </a:lnTo>
                  <a:lnTo>
                    <a:pt x="244919" y="3099658"/>
                  </a:lnTo>
                  <a:cubicBezTo>
                    <a:pt x="153518" y="2931404"/>
                    <a:pt x="101600" y="2738590"/>
                    <a:pt x="101600" y="2533649"/>
                  </a:cubicBezTo>
                  <a:cubicBezTo>
                    <a:pt x="101600" y="2369697"/>
                    <a:pt x="134828" y="2213505"/>
                    <a:pt x="194916" y="2071440"/>
                  </a:cubicBezTo>
                  <a:lnTo>
                    <a:pt x="267445" y="1937815"/>
                  </a:lnTo>
                  <a:lnTo>
                    <a:pt x="202798" y="1851363"/>
                  </a:lnTo>
                  <a:cubicBezTo>
                    <a:pt x="74762" y="1661845"/>
                    <a:pt x="0" y="1433378"/>
                    <a:pt x="0" y="1187449"/>
                  </a:cubicBezTo>
                  <a:cubicBezTo>
                    <a:pt x="0" y="531639"/>
                    <a:pt x="531639" y="0"/>
                    <a:pt x="11874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F5415C10-99AA-4EEF-AD3B-7B11E42124B5}"/>
                </a:ext>
              </a:extLst>
            </p:cNvPr>
            <p:cNvSpPr/>
            <p:nvPr/>
          </p:nvSpPr>
          <p:spPr>
            <a:xfrm>
              <a:off x="7939316" y="2838253"/>
              <a:ext cx="1517104" cy="1517104"/>
            </a:xfrm>
            <a:custGeom>
              <a:avLst/>
              <a:gdLst>
                <a:gd name="connsiteX0" fmla="*/ 3238272 w 5217501"/>
                <a:gd name="connsiteY0" fmla="*/ 293215 h 5217502"/>
                <a:gd name="connsiteX1" fmla="*/ 3266808 w 5217501"/>
                <a:gd name="connsiteY1" fmla="*/ 314817 h 5217502"/>
                <a:gd name="connsiteX2" fmla="*/ 3582957 w 5217501"/>
                <a:gd name="connsiteY2" fmla="*/ 940305 h 5217502"/>
                <a:gd name="connsiteX3" fmla="*/ 3586667 w 5217501"/>
                <a:gd name="connsiteY3" fmla="*/ 1013778 h 5217502"/>
                <a:gd name="connsiteX4" fmla="*/ 3604740 w 5217501"/>
                <a:gd name="connsiteY4" fmla="*/ 1015510 h 5217502"/>
                <a:gd name="connsiteX5" fmla="*/ 3995827 w 5217501"/>
                <a:gd name="connsiteY5" fmla="*/ 1223580 h 5217502"/>
                <a:gd name="connsiteX6" fmla="*/ 4203896 w 5217501"/>
                <a:gd name="connsiteY6" fmla="*/ 1614667 h 5217502"/>
                <a:gd name="connsiteX7" fmla="*/ 4204323 w 5217501"/>
                <a:gd name="connsiteY7" fmla="*/ 1619125 h 5217502"/>
                <a:gd name="connsiteX8" fmla="*/ 4267599 w 5217501"/>
                <a:gd name="connsiteY8" fmla="*/ 1622320 h 5217502"/>
                <a:gd name="connsiteX9" fmla="*/ 4893087 w 5217501"/>
                <a:gd name="connsiteY9" fmla="*/ 1938469 h 5217502"/>
                <a:gd name="connsiteX10" fmla="*/ 4924153 w 5217501"/>
                <a:gd name="connsiteY10" fmla="*/ 1979508 h 5217502"/>
                <a:gd name="connsiteX11" fmla="*/ 4961039 w 5217501"/>
                <a:gd name="connsiteY11" fmla="*/ 1904136 h 5217502"/>
                <a:gd name="connsiteX12" fmla="*/ 4698475 w 5217501"/>
                <a:gd name="connsiteY12" fmla="*/ 519029 h 5217502"/>
                <a:gd name="connsiteX13" fmla="*/ 3313366 w 5217501"/>
                <a:gd name="connsiteY13" fmla="*/ 256465 h 5217502"/>
                <a:gd name="connsiteX14" fmla="*/ 3225646 w 5217501"/>
                <a:gd name="connsiteY14" fmla="*/ 4916974 h 5217502"/>
                <a:gd name="connsiteX15" fmla="*/ 3315690 w 5217501"/>
                <a:gd name="connsiteY15" fmla="*/ 4961040 h 5217502"/>
                <a:gd name="connsiteX16" fmla="*/ 4700798 w 5217501"/>
                <a:gd name="connsiteY16" fmla="*/ 4698476 h 5217502"/>
                <a:gd name="connsiteX17" fmla="*/ 4963361 w 5217501"/>
                <a:gd name="connsiteY17" fmla="*/ 3313367 h 5217502"/>
                <a:gd name="connsiteX18" fmla="*/ 4922406 w 5217501"/>
                <a:gd name="connsiteY18" fmla="*/ 3229680 h 5217502"/>
                <a:gd name="connsiteX19" fmla="*/ 4893087 w 5217501"/>
                <a:gd name="connsiteY19" fmla="*/ 3268410 h 5217502"/>
                <a:gd name="connsiteX20" fmla="*/ 4267599 w 5217501"/>
                <a:gd name="connsiteY20" fmla="*/ 3584559 h 5217502"/>
                <a:gd name="connsiteX21" fmla="*/ 4207242 w 5217501"/>
                <a:gd name="connsiteY21" fmla="*/ 3587607 h 5217502"/>
                <a:gd name="connsiteX22" fmla="*/ 4205332 w 5217501"/>
                <a:gd name="connsiteY22" fmla="*/ 3607534 h 5217502"/>
                <a:gd name="connsiteX23" fmla="*/ 3997262 w 5217501"/>
                <a:gd name="connsiteY23" fmla="*/ 3998621 h 5217502"/>
                <a:gd name="connsiteX24" fmla="*/ 3606176 w 5217501"/>
                <a:gd name="connsiteY24" fmla="*/ 4206690 h 5217502"/>
                <a:gd name="connsiteX25" fmla="*/ 3585565 w 5217501"/>
                <a:gd name="connsiteY25" fmla="*/ 4208666 h 5217502"/>
                <a:gd name="connsiteX26" fmla="*/ 3582957 w 5217501"/>
                <a:gd name="connsiteY26" fmla="*/ 4260325 h 5217502"/>
                <a:gd name="connsiteX27" fmla="*/ 3266808 w 5217501"/>
                <a:gd name="connsiteY27" fmla="*/ 4885813 h 5217502"/>
                <a:gd name="connsiteX28" fmla="*/ 245107 w 5217501"/>
                <a:gd name="connsiteY28" fmla="*/ 2597688 h 5217502"/>
                <a:gd name="connsiteX29" fmla="*/ 879286 w 5217501"/>
                <a:gd name="connsiteY29" fmla="*/ 3528537 h 5217502"/>
                <a:gd name="connsiteX30" fmla="*/ 1007179 w 5217501"/>
                <a:gd name="connsiteY30" fmla="*/ 3566161 h 5217502"/>
                <a:gd name="connsiteX31" fmla="*/ 997411 w 5217501"/>
                <a:gd name="connsiteY31" fmla="*/ 3464244 h 5217502"/>
                <a:gd name="connsiteX32" fmla="*/ 1219352 w 5217501"/>
                <a:gd name="connsiteY32" fmla="*/ 2928431 h 5217502"/>
                <a:gd name="connsiteX33" fmla="*/ 1316473 w 5217501"/>
                <a:gd name="connsiteY33" fmla="*/ 3902936 h 5217502"/>
                <a:gd name="connsiteX34" fmla="*/ 2290978 w 5217501"/>
                <a:gd name="connsiteY34" fmla="*/ 4000057 h 5217502"/>
                <a:gd name="connsiteX35" fmla="*/ 1755165 w 5217501"/>
                <a:gd name="connsiteY35" fmla="*/ 4221998 h 5217502"/>
                <a:gd name="connsiteX36" fmla="*/ 1642188 w 5217501"/>
                <a:gd name="connsiteY36" fmla="*/ 4211170 h 5217502"/>
                <a:gd name="connsiteX37" fmla="*/ 1676740 w 5217501"/>
                <a:gd name="connsiteY37" fmla="*/ 4328619 h 5217502"/>
                <a:gd name="connsiteX38" fmla="*/ 2607589 w 5217501"/>
                <a:gd name="connsiteY38" fmla="*/ 4962798 h 5217502"/>
                <a:gd name="connsiteX39" fmla="*/ 3538438 w 5217501"/>
                <a:gd name="connsiteY39" fmla="*/ 4328619 h 5217502"/>
                <a:gd name="connsiteX40" fmla="*/ 3573383 w 5217501"/>
                <a:gd name="connsiteY40" fmla="*/ 4209834 h 5217502"/>
                <a:gd name="connsiteX41" fmla="*/ 3461449 w 5217501"/>
                <a:gd name="connsiteY41" fmla="*/ 4220562 h 5217502"/>
                <a:gd name="connsiteX42" fmla="*/ 2925637 w 5217501"/>
                <a:gd name="connsiteY42" fmla="*/ 3998621 h 5217502"/>
                <a:gd name="connsiteX43" fmla="*/ 3900141 w 5217501"/>
                <a:gd name="connsiteY43" fmla="*/ 3901500 h 5217502"/>
                <a:gd name="connsiteX44" fmla="*/ 3997262 w 5217501"/>
                <a:gd name="connsiteY44" fmla="*/ 2926995 h 5217502"/>
                <a:gd name="connsiteX45" fmla="*/ 4219203 w 5217501"/>
                <a:gd name="connsiteY45" fmla="*/ 3462808 h 5217502"/>
                <a:gd name="connsiteX46" fmla="*/ 4209335 w 5217501"/>
                <a:gd name="connsiteY46" fmla="*/ 3565768 h 5217502"/>
                <a:gd name="connsiteX47" fmla="*/ 4335894 w 5217501"/>
                <a:gd name="connsiteY47" fmla="*/ 3528537 h 5217502"/>
                <a:gd name="connsiteX48" fmla="*/ 4489746 w 5217501"/>
                <a:gd name="connsiteY48" fmla="*/ 3452245 h 5217502"/>
                <a:gd name="connsiteX49" fmla="*/ 4625882 w 5217501"/>
                <a:gd name="connsiteY49" fmla="*/ 3352634 h 5217502"/>
                <a:gd name="connsiteX50" fmla="*/ 4628464 w 5217501"/>
                <a:gd name="connsiteY50" fmla="*/ 3350160 h 5217502"/>
                <a:gd name="connsiteX51" fmla="*/ 4738929 w 5217501"/>
                <a:gd name="connsiteY51" fmla="*/ 3236267 h 5217502"/>
                <a:gd name="connsiteX52" fmla="*/ 4753884 w 5217501"/>
                <a:gd name="connsiteY52" fmla="*/ 3216565 h 5217502"/>
                <a:gd name="connsiteX53" fmla="*/ 4831247 w 5217501"/>
                <a:gd name="connsiteY53" fmla="*/ 3103971 h 5217502"/>
                <a:gd name="connsiteX54" fmla="*/ 4850346 w 5217501"/>
                <a:gd name="connsiteY54" fmla="*/ 3068278 h 5217502"/>
                <a:gd name="connsiteX55" fmla="*/ 4901062 w 5217501"/>
                <a:gd name="connsiteY55" fmla="*/ 2958571 h 5217502"/>
                <a:gd name="connsiteX56" fmla="*/ 4918546 w 5217501"/>
                <a:gd name="connsiteY56" fmla="*/ 2907804 h 5217502"/>
                <a:gd name="connsiteX57" fmla="*/ 4946677 w 5217501"/>
                <a:gd name="connsiteY57" fmla="*/ 2802766 h 5217502"/>
                <a:gd name="connsiteX58" fmla="*/ 4964652 w 5217501"/>
                <a:gd name="connsiteY58" fmla="*/ 2697747 h 5217502"/>
                <a:gd name="connsiteX59" fmla="*/ 4966187 w 5217501"/>
                <a:gd name="connsiteY59" fmla="*/ 2686150 h 5217502"/>
                <a:gd name="connsiteX60" fmla="*/ 4969820 w 5217501"/>
                <a:gd name="connsiteY60" fmla="*/ 2603440 h 5217502"/>
                <a:gd name="connsiteX61" fmla="*/ 4966187 w 5217501"/>
                <a:gd name="connsiteY61" fmla="*/ 2520729 h 5217502"/>
                <a:gd name="connsiteX62" fmla="*/ 4939976 w 5217501"/>
                <a:gd name="connsiteY62" fmla="*/ 2367592 h 5217502"/>
                <a:gd name="connsiteX63" fmla="*/ 4935566 w 5217501"/>
                <a:gd name="connsiteY63" fmla="*/ 2351124 h 5217502"/>
                <a:gd name="connsiteX64" fmla="*/ 4886635 w 5217501"/>
                <a:gd name="connsiteY64" fmla="*/ 2209043 h 5217502"/>
                <a:gd name="connsiteX65" fmla="*/ 4287283 w 5217501"/>
                <a:gd name="connsiteY65" fmla="*/ 1660703 h 5217502"/>
                <a:gd name="connsiteX66" fmla="*/ 4206240 w 5217501"/>
                <a:gd name="connsiteY66" fmla="*/ 1639118 h 5217502"/>
                <a:gd name="connsiteX67" fmla="*/ 4217767 w 5217501"/>
                <a:gd name="connsiteY67" fmla="*/ 1759394 h 5217502"/>
                <a:gd name="connsiteX68" fmla="*/ 3995826 w 5217501"/>
                <a:gd name="connsiteY68" fmla="*/ 2295207 h 5217502"/>
                <a:gd name="connsiteX69" fmla="*/ 3898706 w 5217501"/>
                <a:gd name="connsiteY69" fmla="*/ 1320701 h 5217502"/>
                <a:gd name="connsiteX70" fmla="*/ 2924201 w 5217501"/>
                <a:gd name="connsiteY70" fmla="*/ 1223580 h 5217502"/>
                <a:gd name="connsiteX71" fmla="*/ 3460014 w 5217501"/>
                <a:gd name="connsiteY71" fmla="*/ 1001639 h 5217502"/>
                <a:gd name="connsiteX72" fmla="*/ 3579955 w 5217501"/>
                <a:gd name="connsiteY72" fmla="*/ 1013135 h 5217502"/>
                <a:gd name="connsiteX73" fmla="*/ 3538438 w 5217501"/>
                <a:gd name="connsiteY73" fmla="*/ 872011 h 5217502"/>
                <a:gd name="connsiteX74" fmla="*/ 2607589 w 5217501"/>
                <a:gd name="connsiteY74" fmla="*/ 237832 h 5217502"/>
                <a:gd name="connsiteX75" fmla="*/ 1676740 w 5217501"/>
                <a:gd name="connsiteY75" fmla="*/ 872011 h 5217502"/>
                <a:gd name="connsiteX76" fmla="*/ 1635617 w 5217501"/>
                <a:gd name="connsiteY76" fmla="*/ 1011799 h 5217502"/>
                <a:gd name="connsiteX77" fmla="*/ 1756601 w 5217501"/>
                <a:gd name="connsiteY77" fmla="*/ 1000203 h 5217502"/>
                <a:gd name="connsiteX78" fmla="*/ 2292414 w 5217501"/>
                <a:gd name="connsiteY78" fmla="*/ 1222144 h 5217502"/>
                <a:gd name="connsiteX79" fmla="*/ 1317909 w 5217501"/>
                <a:gd name="connsiteY79" fmla="*/ 1319265 h 5217502"/>
                <a:gd name="connsiteX80" fmla="*/ 1220788 w 5217501"/>
                <a:gd name="connsiteY80" fmla="*/ 2293771 h 5217502"/>
                <a:gd name="connsiteX81" fmla="*/ 998847 w 5217501"/>
                <a:gd name="connsiteY81" fmla="*/ 1757958 h 5217502"/>
                <a:gd name="connsiteX82" fmla="*/ 1011303 w 5217501"/>
                <a:gd name="connsiteY82" fmla="*/ 1628002 h 5217502"/>
                <a:gd name="connsiteX83" fmla="*/ 879286 w 5217501"/>
                <a:gd name="connsiteY83" fmla="*/ 1666839 h 5217502"/>
                <a:gd name="connsiteX84" fmla="*/ 245107 w 5217501"/>
                <a:gd name="connsiteY84" fmla="*/ 2597688 h 5217502"/>
                <a:gd name="connsiteX85" fmla="*/ 153207 w 5217501"/>
                <a:gd name="connsiteY85" fmla="*/ 1356590 h 5217502"/>
                <a:gd name="connsiteX86" fmla="*/ 256466 w 5217501"/>
                <a:gd name="connsiteY86" fmla="*/ 1901810 h 5217502"/>
                <a:gd name="connsiteX87" fmla="*/ 293787 w 5217501"/>
                <a:gd name="connsiteY87" fmla="*/ 1978071 h 5217502"/>
                <a:gd name="connsiteX88" fmla="*/ 354555 w 5217501"/>
                <a:gd name="connsiteY88" fmla="*/ 1904419 h 5217502"/>
                <a:gd name="connsiteX89" fmla="*/ 947581 w 5217501"/>
                <a:gd name="connsiteY89" fmla="*/ 1622320 h 5217502"/>
                <a:gd name="connsiteX90" fmla="*/ 1012160 w 5217501"/>
                <a:gd name="connsiteY90" fmla="*/ 1619059 h 5217502"/>
                <a:gd name="connsiteX91" fmla="*/ 1012718 w 5217501"/>
                <a:gd name="connsiteY91" fmla="*/ 1613231 h 5217502"/>
                <a:gd name="connsiteX92" fmla="*/ 1220788 w 5217501"/>
                <a:gd name="connsiteY92" fmla="*/ 1222144 h 5217502"/>
                <a:gd name="connsiteX93" fmla="*/ 1611874 w 5217501"/>
                <a:gd name="connsiteY93" fmla="*/ 1014074 h 5217502"/>
                <a:gd name="connsiteX94" fmla="*/ 1628577 w 5217501"/>
                <a:gd name="connsiteY94" fmla="*/ 1012474 h 5217502"/>
                <a:gd name="connsiteX95" fmla="*/ 1632221 w 5217501"/>
                <a:gd name="connsiteY95" fmla="*/ 940305 h 5217502"/>
                <a:gd name="connsiteX96" fmla="*/ 1914320 w 5217501"/>
                <a:gd name="connsiteY96" fmla="*/ 347280 h 5217502"/>
                <a:gd name="connsiteX97" fmla="*/ 1981389 w 5217501"/>
                <a:gd name="connsiteY97" fmla="*/ 291943 h 5217502"/>
                <a:gd name="connsiteX98" fmla="*/ 1904136 w 5217501"/>
                <a:gd name="connsiteY98" fmla="*/ 254137 h 5217502"/>
                <a:gd name="connsiteX99" fmla="*/ 519030 w 5217501"/>
                <a:gd name="connsiteY99" fmla="*/ 516701 h 5217502"/>
                <a:gd name="connsiteX100" fmla="*/ 153207 w 5217501"/>
                <a:gd name="connsiteY100" fmla="*/ 1356590 h 5217502"/>
                <a:gd name="connsiteX101" fmla="*/ 150879 w 5217501"/>
                <a:gd name="connsiteY101" fmla="*/ 3860911 h 5217502"/>
                <a:gd name="connsiteX102" fmla="*/ 516703 w 5217501"/>
                <a:gd name="connsiteY102" fmla="*/ 4700799 h 5217502"/>
                <a:gd name="connsiteX103" fmla="*/ 1901810 w 5217501"/>
                <a:gd name="connsiteY103" fmla="*/ 4963362 h 5217502"/>
                <a:gd name="connsiteX104" fmla="*/ 1993356 w 5217501"/>
                <a:gd name="connsiteY104" fmla="*/ 4918561 h 5217502"/>
                <a:gd name="connsiteX105" fmla="*/ 1914320 w 5217501"/>
                <a:gd name="connsiteY105" fmla="*/ 4853350 h 5217502"/>
                <a:gd name="connsiteX106" fmla="*/ 1632221 w 5217501"/>
                <a:gd name="connsiteY106" fmla="*/ 4260325 h 5217502"/>
                <a:gd name="connsiteX107" fmla="*/ 1629678 w 5217501"/>
                <a:gd name="connsiteY107" fmla="*/ 4209971 h 5217502"/>
                <a:gd name="connsiteX108" fmla="*/ 1610438 w 5217501"/>
                <a:gd name="connsiteY108" fmla="*/ 4208126 h 5217502"/>
                <a:gd name="connsiteX109" fmla="*/ 1219352 w 5217501"/>
                <a:gd name="connsiteY109" fmla="*/ 4000057 h 5217502"/>
                <a:gd name="connsiteX110" fmla="*/ 1011282 w 5217501"/>
                <a:gd name="connsiteY110" fmla="*/ 3608970 h 5217502"/>
                <a:gd name="connsiteX111" fmla="*/ 1008133 w 5217501"/>
                <a:gd name="connsiteY111" fmla="*/ 3576114 h 5217502"/>
                <a:gd name="connsiteX112" fmla="*/ 947581 w 5217501"/>
                <a:gd name="connsiteY112" fmla="*/ 3573056 h 5217502"/>
                <a:gd name="connsiteX113" fmla="*/ 354555 w 5217501"/>
                <a:gd name="connsiteY113" fmla="*/ 3290957 h 5217502"/>
                <a:gd name="connsiteX114" fmla="*/ 299123 w 5217501"/>
                <a:gd name="connsiteY114" fmla="*/ 3223772 h 5217502"/>
                <a:gd name="connsiteX115" fmla="*/ 254139 w 5217501"/>
                <a:gd name="connsiteY115" fmla="*/ 3315691 h 5217502"/>
                <a:gd name="connsiteX116" fmla="*/ 150879 w 5217501"/>
                <a:gd name="connsiteY116" fmla="*/ 3860911 h 5217502"/>
                <a:gd name="connsiteX117" fmla="*/ 0 w 5217501"/>
                <a:gd name="connsiteY117" fmla="*/ 3990364 h 5217502"/>
                <a:gd name="connsiteX118" fmla="*/ 275181 w 5217501"/>
                <a:gd name="connsiteY118" fmla="*/ 3215846 h 5217502"/>
                <a:gd name="connsiteX119" fmla="*/ 284278 w 5217501"/>
                <a:gd name="connsiteY119" fmla="*/ 3205781 h 5217502"/>
                <a:gd name="connsiteX120" fmla="*/ 234836 w 5217501"/>
                <a:gd name="connsiteY120" fmla="*/ 3145856 h 5217502"/>
                <a:gd name="connsiteX121" fmla="*/ 67394 w 5217501"/>
                <a:gd name="connsiteY121" fmla="*/ 2597688 h 5217502"/>
                <a:gd name="connsiteX122" fmla="*/ 234836 w 5217501"/>
                <a:gd name="connsiteY122" fmla="*/ 2049520 h 5217502"/>
                <a:gd name="connsiteX123" fmla="*/ 276009 w 5217501"/>
                <a:gd name="connsiteY123" fmla="*/ 1999618 h 5217502"/>
                <a:gd name="connsiteX124" fmla="*/ 204500 w 5217501"/>
                <a:gd name="connsiteY124" fmla="*/ 1902350 h 5217502"/>
                <a:gd name="connsiteX125" fmla="*/ 361746 w 5217501"/>
                <a:gd name="connsiteY125" fmla="*/ 359420 h 5217502"/>
                <a:gd name="connsiteX126" fmla="*/ 1904676 w 5217501"/>
                <a:gd name="connsiteY126" fmla="*/ 202173 h 5217502"/>
                <a:gd name="connsiteX127" fmla="*/ 2002778 w 5217501"/>
                <a:gd name="connsiteY127" fmla="*/ 274296 h 5217502"/>
                <a:gd name="connsiteX128" fmla="*/ 2059421 w 5217501"/>
                <a:gd name="connsiteY128" fmla="*/ 227561 h 5217502"/>
                <a:gd name="connsiteX129" fmla="*/ 2607589 w 5217501"/>
                <a:gd name="connsiteY129" fmla="*/ 60119 h 5217502"/>
                <a:gd name="connsiteX130" fmla="*/ 3126045 w 5217501"/>
                <a:gd name="connsiteY130" fmla="*/ 208259 h 5217502"/>
                <a:gd name="connsiteX131" fmla="*/ 3215550 w 5217501"/>
                <a:gd name="connsiteY131" fmla="*/ 276014 h 5217502"/>
                <a:gd name="connsiteX132" fmla="*/ 3312826 w 5217501"/>
                <a:gd name="connsiteY132" fmla="*/ 204499 h 5217502"/>
                <a:gd name="connsiteX133" fmla="*/ 4855757 w 5217501"/>
                <a:gd name="connsiteY133" fmla="*/ 361745 h 5217502"/>
                <a:gd name="connsiteX134" fmla="*/ 5013004 w 5217501"/>
                <a:gd name="connsiteY134" fmla="*/ 1904676 h 5217502"/>
                <a:gd name="connsiteX135" fmla="*/ 4941319 w 5217501"/>
                <a:gd name="connsiteY135" fmla="*/ 2002183 h 5217502"/>
                <a:gd name="connsiteX136" fmla="*/ 4999645 w 5217501"/>
                <a:gd name="connsiteY136" fmla="*/ 2079232 h 5217502"/>
                <a:gd name="connsiteX137" fmla="*/ 5147785 w 5217501"/>
                <a:gd name="connsiteY137" fmla="*/ 2597688 h 5217502"/>
                <a:gd name="connsiteX138" fmla="*/ 5147719 w 5217501"/>
                <a:gd name="connsiteY138" fmla="*/ 2599002 h 5217502"/>
                <a:gd name="connsiteX139" fmla="*/ 5147785 w 5217501"/>
                <a:gd name="connsiteY139" fmla="*/ 2600315 h 5217502"/>
                <a:gd name="connsiteX140" fmla="*/ 5147561 w 5217501"/>
                <a:gd name="connsiteY140" fmla="*/ 2604753 h 5217502"/>
                <a:gd name="connsiteX141" fmla="*/ 5147785 w 5217501"/>
                <a:gd name="connsiteY141" fmla="*/ 2609191 h 5217502"/>
                <a:gd name="connsiteX142" fmla="*/ 4999645 w 5217501"/>
                <a:gd name="connsiteY142" fmla="*/ 3127647 h 5217502"/>
                <a:gd name="connsiteX143" fmla="*/ 4938140 w 5217501"/>
                <a:gd name="connsiteY143" fmla="*/ 3208896 h 5217502"/>
                <a:gd name="connsiteX144" fmla="*/ 4942321 w 5217501"/>
                <a:gd name="connsiteY144" fmla="*/ 3213522 h 5217502"/>
                <a:gd name="connsiteX145" fmla="*/ 4858081 w 5217501"/>
                <a:gd name="connsiteY145" fmla="*/ 4855758 h 5217502"/>
                <a:gd name="connsiteX146" fmla="*/ 3215845 w 5217501"/>
                <a:gd name="connsiteY146" fmla="*/ 4939997 h 5217502"/>
                <a:gd name="connsiteX147" fmla="*/ 3206450 w 5217501"/>
                <a:gd name="connsiteY147" fmla="*/ 4931505 h 5217502"/>
                <a:gd name="connsiteX148" fmla="*/ 3126045 w 5217501"/>
                <a:gd name="connsiteY148" fmla="*/ 4992371 h 5217502"/>
                <a:gd name="connsiteX149" fmla="*/ 2607589 w 5217501"/>
                <a:gd name="connsiteY149" fmla="*/ 5140511 h 5217502"/>
                <a:gd name="connsiteX150" fmla="*/ 2059421 w 5217501"/>
                <a:gd name="connsiteY150" fmla="*/ 4973069 h 5217502"/>
                <a:gd name="connsiteX151" fmla="*/ 2011438 w 5217501"/>
                <a:gd name="connsiteY151" fmla="*/ 4933479 h 5217502"/>
                <a:gd name="connsiteX152" fmla="*/ 2001656 w 5217501"/>
                <a:gd name="connsiteY152" fmla="*/ 4942322 h 5217502"/>
                <a:gd name="connsiteX153" fmla="*/ 359421 w 5217501"/>
                <a:gd name="connsiteY153" fmla="*/ 4858082 h 5217502"/>
                <a:gd name="connsiteX154" fmla="*/ 0 w 5217501"/>
                <a:gd name="connsiteY154" fmla="*/ 3990364 h 5217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5217501" h="5217502">
                  <a:moveTo>
                    <a:pt x="3238272" y="293215"/>
                  </a:moveTo>
                  <a:lnTo>
                    <a:pt x="3266808" y="314817"/>
                  </a:lnTo>
                  <a:cubicBezTo>
                    <a:pt x="3440920" y="473065"/>
                    <a:pt x="3557853" y="693112"/>
                    <a:pt x="3582957" y="940305"/>
                  </a:cubicBezTo>
                  <a:lnTo>
                    <a:pt x="3586667" y="1013778"/>
                  </a:lnTo>
                  <a:lnTo>
                    <a:pt x="3604740" y="1015510"/>
                  </a:lnTo>
                  <a:cubicBezTo>
                    <a:pt x="3748030" y="1043253"/>
                    <a:pt x="3884856" y="1112610"/>
                    <a:pt x="3995827" y="1223580"/>
                  </a:cubicBezTo>
                  <a:cubicBezTo>
                    <a:pt x="4106797" y="1334551"/>
                    <a:pt x="4176154" y="1471377"/>
                    <a:pt x="4203896" y="1614667"/>
                  </a:cubicBezTo>
                  <a:lnTo>
                    <a:pt x="4204323" y="1619125"/>
                  </a:lnTo>
                  <a:lnTo>
                    <a:pt x="4267599" y="1622320"/>
                  </a:lnTo>
                  <a:cubicBezTo>
                    <a:pt x="4514793" y="1647424"/>
                    <a:pt x="4734839" y="1764357"/>
                    <a:pt x="4893087" y="1938469"/>
                  </a:cubicBezTo>
                  <a:lnTo>
                    <a:pt x="4924153" y="1979508"/>
                  </a:lnTo>
                  <a:lnTo>
                    <a:pt x="4961039" y="1904136"/>
                  </a:lnTo>
                  <a:cubicBezTo>
                    <a:pt x="5163769" y="1439448"/>
                    <a:pt x="5067287" y="887840"/>
                    <a:pt x="4698475" y="519029"/>
                  </a:cubicBezTo>
                  <a:cubicBezTo>
                    <a:pt x="4329662" y="150217"/>
                    <a:pt x="3778054" y="53735"/>
                    <a:pt x="3313366" y="256465"/>
                  </a:cubicBezTo>
                  <a:close/>
                  <a:moveTo>
                    <a:pt x="3225646" y="4916974"/>
                  </a:moveTo>
                  <a:lnTo>
                    <a:pt x="3315690" y="4961040"/>
                  </a:lnTo>
                  <a:cubicBezTo>
                    <a:pt x="3780377" y="5163770"/>
                    <a:pt x="4331986" y="5067287"/>
                    <a:pt x="4700798" y="4698476"/>
                  </a:cubicBezTo>
                  <a:cubicBezTo>
                    <a:pt x="5069610" y="4329663"/>
                    <a:pt x="5166091" y="3778055"/>
                    <a:pt x="4963361" y="3313367"/>
                  </a:cubicBezTo>
                  <a:lnTo>
                    <a:pt x="4922406" y="3229680"/>
                  </a:lnTo>
                  <a:lnTo>
                    <a:pt x="4893087" y="3268410"/>
                  </a:lnTo>
                  <a:cubicBezTo>
                    <a:pt x="4734839" y="3442522"/>
                    <a:pt x="4514793" y="3559455"/>
                    <a:pt x="4267599" y="3584559"/>
                  </a:cubicBezTo>
                  <a:lnTo>
                    <a:pt x="4207242" y="3587607"/>
                  </a:lnTo>
                  <a:lnTo>
                    <a:pt x="4205332" y="3607534"/>
                  </a:lnTo>
                  <a:cubicBezTo>
                    <a:pt x="4177589" y="3750824"/>
                    <a:pt x="4108233" y="3887650"/>
                    <a:pt x="3997262" y="3998621"/>
                  </a:cubicBezTo>
                  <a:cubicBezTo>
                    <a:pt x="3886292" y="4109591"/>
                    <a:pt x="3749466" y="4178948"/>
                    <a:pt x="3606176" y="4206690"/>
                  </a:cubicBezTo>
                  <a:lnTo>
                    <a:pt x="3585565" y="4208666"/>
                  </a:lnTo>
                  <a:lnTo>
                    <a:pt x="3582957" y="4260325"/>
                  </a:lnTo>
                  <a:cubicBezTo>
                    <a:pt x="3557853" y="4507519"/>
                    <a:pt x="3440920" y="4727565"/>
                    <a:pt x="3266808" y="4885813"/>
                  </a:cubicBezTo>
                  <a:close/>
                  <a:moveTo>
                    <a:pt x="245107" y="2597688"/>
                  </a:moveTo>
                  <a:cubicBezTo>
                    <a:pt x="245107" y="3014408"/>
                    <a:pt x="502230" y="3380545"/>
                    <a:pt x="879286" y="3528537"/>
                  </a:cubicBezTo>
                  <a:lnTo>
                    <a:pt x="1007179" y="3566161"/>
                  </a:lnTo>
                  <a:lnTo>
                    <a:pt x="997411" y="3464244"/>
                  </a:lnTo>
                  <a:cubicBezTo>
                    <a:pt x="997411" y="3270318"/>
                    <a:pt x="1071391" y="3076391"/>
                    <a:pt x="1219352" y="2928431"/>
                  </a:cubicBezTo>
                  <a:cubicBezTo>
                    <a:pt x="1015566" y="3234955"/>
                    <a:pt x="1056198" y="3642661"/>
                    <a:pt x="1316473" y="3902936"/>
                  </a:cubicBezTo>
                  <a:cubicBezTo>
                    <a:pt x="1576747" y="4163210"/>
                    <a:pt x="1984452" y="4203844"/>
                    <a:pt x="2290978" y="4000057"/>
                  </a:cubicBezTo>
                  <a:cubicBezTo>
                    <a:pt x="2143017" y="4148017"/>
                    <a:pt x="1949091" y="4221998"/>
                    <a:pt x="1755165" y="4221998"/>
                  </a:cubicBezTo>
                  <a:lnTo>
                    <a:pt x="1642188" y="4211170"/>
                  </a:lnTo>
                  <a:lnTo>
                    <a:pt x="1676740" y="4328619"/>
                  </a:lnTo>
                  <a:cubicBezTo>
                    <a:pt x="1824733" y="4705675"/>
                    <a:pt x="2190870" y="4962798"/>
                    <a:pt x="2607589" y="4962798"/>
                  </a:cubicBezTo>
                  <a:cubicBezTo>
                    <a:pt x="3024309" y="4962798"/>
                    <a:pt x="3390445" y="4705675"/>
                    <a:pt x="3538438" y="4328619"/>
                  </a:cubicBezTo>
                  <a:lnTo>
                    <a:pt x="3573383" y="4209834"/>
                  </a:lnTo>
                  <a:lnTo>
                    <a:pt x="3461449" y="4220562"/>
                  </a:lnTo>
                  <a:cubicBezTo>
                    <a:pt x="3267523" y="4220562"/>
                    <a:pt x="3073597" y="4146581"/>
                    <a:pt x="2925637" y="3998621"/>
                  </a:cubicBezTo>
                  <a:cubicBezTo>
                    <a:pt x="3232161" y="4202407"/>
                    <a:pt x="3639866" y="4161774"/>
                    <a:pt x="3900141" y="3901500"/>
                  </a:cubicBezTo>
                  <a:cubicBezTo>
                    <a:pt x="4160416" y="3641225"/>
                    <a:pt x="4201049" y="3233520"/>
                    <a:pt x="3997262" y="2926995"/>
                  </a:cubicBezTo>
                  <a:cubicBezTo>
                    <a:pt x="4145223" y="3074955"/>
                    <a:pt x="4219203" y="3268882"/>
                    <a:pt x="4219203" y="3462808"/>
                  </a:cubicBezTo>
                  <a:lnTo>
                    <a:pt x="4209335" y="3565768"/>
                  </a:lnTo>
                  <a:lnTo>
                    <a:pt x="4335894" y="3528537"/>
                  </a:lnTo>
                  <a:cubicBezTo>
                    <a:pt x="4389759" y="3507395"/>
                    <a:pt x="4441176" y="3481802"/>
                    <a:pt x="4489746" y="3452245"/>
                  </a:cubicBezTo>
                  <a:lnTo>
                    <a:pt x="4625882" y="3352634"/>
                  </a:lnTo>
                  <a:lnTo>
                    <a:pt x="4628464" y="3350160"/>
                  </a:lnTo>
                  <a:lnTo>
                    <a:pt x="4738929" y="3236267"/>
                  </a:lnTo>
                  <a:lnTo>
                    <a:pt x="4753884" y="3216565"/>
                  </a:lnTo>
                  <a:lnTo>
                    <a:pt x="4831247" y="3103971"/>
                  </a:lnTo>
                  <a:lnTo>
                    <a:pt x="4850346" y="3068278"/>
                  </a:lnTo>
                  <a:lnTo>
                    <a:pt x="4901062" y="2958571"/>
                  </a:lnTo>
                  <a:lnTo>
                    <a:pt x="4918546" y="2907804"/>
                  </a:lnTo>
                  <a:lnTo>
                    <a:pt x="4946677" y="2802766"/>
                  </a:lnTo>
                  <a:lnTo>
                    <a:pt x="4964652" y="2697747"/>
                  </a:lnTo>
                  <a:lnTo>
                    <a:pt x="4966187" y="2686150"/>
                  </a:lnTo>
                  <a:lnTo>
                    <a:pt x="4969820" y="2603440"/>
                  </a:lnTo>
                  <a:lnTo>
                    <a:pt x="4966187" y="2520729"/>
                  </a:lnTo>
                  <a:lnTo>
                    <a:pt x="4939976" y="2367592"/>
                  </a:lnTo>
                  <a:lnTo>
                    <a:pt x="4935566" y="2351124"/>
                  </a:lnTo>
                  <a:lnTo>
                    <a:pt x="4886635" y="2209043"/>
                  </a:lnTo>
                  <a:cubicBezTo>
                    <a:pt x="4775060" y="1953733"/>
                    <a:pt x="4559380" y="1751538"/>
                    <a:pt x="4287283" y="1660703"/>
                  </a:cubicBezTo>
                  <a:lnTo>
                    <a:pt x="4206240" y="1639118"/>
                  </a:lnTo>
                  <a:lnTo>
                    <a:pt x="4217767" y="1759394"/>
                  </a:lnTo>
                  <a:cubicBezTo>
                    <a:pt x="4217767" y="1953320"/>
                    <a:pt x="4143787" y="2147246"/>
                    <a:pt x="3995826" y="2295207"/>
                  </a:cubicBezTo>
                  <a:cubicBezTo>
                    <a:pt x="4199612" y="1988682"/>
                    <a:pt x="4158980" y="1580976"/>
                    <a:pt x="3898706" y="1320701"/>
                  </a:cubicBezTo>
                  <a:cubicBezTo>
                    <a:pt x="3638431" y="1060427"/>
                    <a:pt x="3230726" y="1019793"/>
                    <a:pt x="2924201" y="1223580"/>
                  </a:cubicBezTo>
                  <a:cubicBezTo>
                    <a:pt x="3072161" y="1075619"/>
                    <a:pt x="3266087" y="1001639"/>
                    <a:pt x="3460014" y="1001639"/>
                  </a:cubicBezTo>
                  <a:lnTo>
                    <a:pt x="3579955" y="1013135"/>
                  </a:lnTo>
                  <a:lnTo>
                    <a:pt x="3538438" y="872011"/>
                  </a:lnTo>
                  <a:cubicBezTo>
                    <a:pt x="3390446" y="494955"/>
                    <a:pt x="3024309" y="237832"/>
                    <a:pt x="2607589" y="237832"/>
                  </a:cubicBezTo>
                  <a:cubicBezTo>
                    <a:pt x="2190870" y="237832"/>
                    <a:pt x="1824732" y="494955"/>
                    <a:pt x="1676740" y="872011"/>
                  </a:cubicBezTo>
                  <a:lnTo>
                    <a:pt x="1635617" y="1011799"/>
                  </a:lnTo>
                  <a:lnTo>
                    <a:pt x="1756601" y="1000203"/>
                  </a:lnTo>
                  <a:cubicBezTo>
                    <a:pt x="1950527" y="1000203"/>
                    <a:pt x="2144453" y="1074184"/>
                    <a:pt x="2292414" y="1222144"/>
                  </a:cubicBezTo>
                  <a:cubicBezTo>
                    <a:pt x="1985889" y="1018358"/>
                    <a:pt x="1578183" y="1058991"/>
                    <a:pt x="1317909" y="1319265"/>
                  </a:cubicBezTo>
                  <a:cubicBezTo>
                    <a:pt x="1057634" y="1579540"/>
                    <a:pt x="1017001" y="1987246"/>
                    <a:pt x="1220788" y="2293771"/>
                  </a:cubicBezTo>
                  <a:cubicBezTo>
                    <a:pt x="1072827" y="2145810"/>
                    <a:pt x="998847" y="1951884"/>
                    <a:pt x="998847" y="1757958"/>
                  </a:cubicBezTo>
                  <a:lnTo>
                    <a:pt x="1011303" y="1628002"/>
                  </a:lnTo>
                  <a:lnTo>
                    <a:pt x="879286" y="1666839"/>
                  </a:lnTo>
                  <a:cubicBezTo>
                    <a:pt x="502230" y="1814832"/>
                    <a:pt x="245107" y="2180969"/>
                    <a:pt x="245107" y="2597688"/>
                  </a:cubicBezTo>
                  <a:close/>
                  <a:moveTo>
                    <a:pt x="153207" y="1356590"/>
                  </a:moveTo>
                  <a:cubicBezTo>
                    <a:pt x="146495" y="1541071"/>
                    <a:pt x="180442" y="1727552"/>
                    <a:pt x="256466" y="1901810"/>
                  </a:cubicBezTo>
                  <a:lnTo>
                    <a:pt x="293787" y="1978071"/>
                  </a:lnTo>
                  <a:lnTo>
                    <a:pt x="354555" y="1904419"/>
                  </a:lnTo>
                  <a:cubicBezTo>
                    <a:pt x="509800" y="1749174"/>
                    <a:pt x="716866" y="1645750"/>
                    <a:pt x="947581" y="1622320"/>
                  </a:cubicBezTo>
                  <a:lnTo>
                    <a:pt x="1012160" y="1619059"/>
                  </a:lnTo>
                  <a:lnTo>
                    <a:pt x="1012718" y="1613231"/>
                  </a:lnTo>
                  <a:cubicBezTo>
                    <a:pt x="1040461" y="1469941"/>
                    <a:pt x="1109818" y="1333115"/>
                    <a:pt x="1220788" y="1222144"/>
                  </a:cubicBezTo>
                  <a:cubicBezTo>
                    <a:pt x="1331758" y="1111174"/>
                    <a:pt x="1468584" y="1041817"/>
                    <a:pt x="1611874" y="1014074"/>
                  </a:cubicBezTo>
                  <a:lnTo>
                    <a:pt x="1628577" y="1012474"/>
                  </a:lnTo>
                  <a:lnTo>
                    <a:pt x="1632221" y="940305"/>
                  </a:lnTo>
                  <a:cubicBezTo>
                    <a:pt x="1655651" y="709591"/>
                    <a:pt x="1759075" y="502525"/>
                    <a:pt x="1914320" y="347280"/>
                  </a:cubicBezTo>
                  <a:lnTo>
                    <a:pt x="1981389" y="291943"/>
                  </a:lnTo>
                  <a:lnTo>
                    <a:pt x="1904136" y="254137"/>
                  </a:lnTo>
                  <a:cubicBezTo>
                    <a:pt x="1439449" y="51407"/>
                    <a:pt x="887842" y="147889"/>
                    <a:pt x="519030" y="516701"/>
                  </a:cubicBezTo>
                  <a:cubicBezTo>
                    <a:pt x="288522" y="747209"/>
                    <a:pt x="164393" y="1049121"/>
                    <a:pt x="153207" y="1356590"/>
                  </a:cubicBezTo>
                  <a:close/>
                  <a:moveTo>
                    <a:pt x="150879" y="3860911"/>
                  </a:moveTo>
                  <a:cubicBezTo>
                    <a:pt x="162066" y="4168379"/>
                    <a:pt x="286195" y="4470291"/>
                    <a:pt x="516703" y="4700799"/>
                  </a:cubicBezTo>
                  <a:cubicBezTo>
                    <a:pt x="885515" y="5069611"/>
                    <a:pt x="1437123" y="5166092"/>
                    <a:pt x="1901810" y="4963362"/>
                  </a:cubicBezTo>
                  <a:lnTo>
                    <a:pt x="1993356" y="4918561"/>
                  </a:lnTo>
                  <a:lnTo>
                    <a:pt x="1914320" y="4853350"/>
                  </a:lnTo>
                  <a:cubicBezTo>
                    <a:pt x="1759075" y="4698105"/>
                    <a:pt x="1655651" y="4491039"/>
                    <a:pt x="1632221" y="4260325"/>
                  </a:cubicBezTo>
                  <a:lnTo>
                    <a:pt x="1629678" y="4209971"/>
                  </a:lnTo>
                  <a:lnTo>
                    <a:pt x="1610438" y="4208126"/>
                  </a:lnTo>
                  <a:cubicBezTo>
                    <a:pt x="1467148" y="4180384"/>
                    <a:pt x="1330322" y="4111027"/>
                    <a:pt x="1219352" y="4000057"/>
                  </a:cubicBezTo>
                  <a:cubicBezTo>
                    <a:pt x="1108381" y="3889086"/>
                    <a:pt x="1039025" y="3752260"/>
                    <a:pt x="1011282" y="3608970"/>
                  </a:cubicBezTo>
                  <a:lnTo>
                    <a:pt x="1008133" y="3576114"/>
                  </a:lnTo>
                  <a:lnTo>
                    <a:pt x="947581" y="3573056"/>
                  </a:lnTo>
                  <a:cubicBezTo>
                    <a:pt x="716866" y="3549626"/>
                    <a:pt x="509800" y="3446202"/>
                    <a:pt x="354555" y="3290957"/>
                  </a:cubicBezTo>
                  <a:lnTo>
                    <a:pt x="299123" y="3223772"/>
                  </a:lnTo>
                  <a:lnTo>
                    <a:pt x="254139" y="3315691"/>
                  </a:lnTo>
                  <a:cubicBezTo>
                    <a:pt x="178115" y="3489949"/>
                    <a:pt x="144168" y="3676430"/>
                    <a:pt x="150879" y="3860911"/>
                  </a:cubicBezTo>
                  <a:close/>
                  <a:moveTo>
                    <a:pt x="0" y="3990364"/>
                  </a:moveTo>
                  <a:cubicBezTo>
                    <a:pt x="0" y="3715569"/>
                    <a:pt x="91727" y="3440774"/>
                    <a:pt x="275181" y="3215846"/>
                  </a:cubicBezTo>
                  <a:lnTo>
                    <a:pt x="284278" y="3205781"/>
                  </a:lnTo>
                  <a:lnTo>
                    <a:pt x="234836" y="3145856"/>
                  </a:lnTo>
                  <a:cubicBezTo>
                    <a:pt x="129122" y="2989379"/>
                    <a:pt x="67394" y="2800742"/>
                    <a:pt x="67394" y="2597688"/>
                  </a:cubicBezTo>
                  <a:cubicBezTo>
                    <a:pt x="67394" y="2394634"/>
                    <a:pt x="129122" y="2205998"/>
                    <a:pt x="234836" y="2049520"/>
                  </a:cubicBezTo>
                  <a:lnTo>
                    <a:pt x="276009" y="1999618"/>
                  </a:lnTo>
                  <a:lnTo>
                    <a:pt x="204500" y="1902350"/>
                  </a:lnTo>
                  <a:cubicBezTo>
                    <a:pt x="-109993" y="1426034"/>
                    <a:pt x="-57578" y="778743"/>
                    <a:pt x="361746" y="359420"/>
                  </a:cubicBezTo>
                  <a:cubicBezTo>
                    <a:pt x="781071" y="-59904"/>
                    <a:pt x="1428361" y="-112320"/>
                    <a:pt x="1904676" y="202173"/>
                  </a:cubicBezTo>
                  <a:lnTo>
                    <a:pt x="2002778" y="274296"/>
                  </a:lnTo>
                  <a:lnTo>
                    <a:pt x="2059421" y="227561"/>
                  </a:lnTo>
                  <a:cubicBezTo>
                    <a:pt x="2215899" y="121847"/>
                    <a:pt x="2404535" y="60119"/>
                    <a:pt x="2607589" y="60119"/>
                  </a:cubicBezTo>
                  <a:cubicBezTo>
                    <a:pt x="2797952" y="60119"/>
                    <a:pt x="2975644" y="114372"/>
                    <a:pt x="3126045" y="208259"/>
                  </a:cubicBezTo>
                  <a:lnTo>
                    <a:pt x="3215550" y="276014"/>
                  </a:lnTo>
                  <a:lnTo>
                    <a:pt x="3312826" y="204499"/>
                  </a:lnTo>
                  <a:cubicBezTo>
                    <a:pt x="3789142" y="-109994"/>
                    <a:pt x="4436433" y="-57579"/>
                    <a:pt x="4855757" y="361745"/>
                  </a:cubicBezTo>
                  <a:cubicBezTo>
                    <a:pt x="5275081" y="781069"/>
                    <a:pt x="5327496" y="1428360"/>
                    <a:pt x="5013004" y="1904676"/>
                  </a:cubicBezTo>
                  <a:lnTo>
                    <a:pt x="4941319" y="2002183"/>
                  </a:lnTo>
                  <a:lnTo>
                    <a:pt x="4999645" y="2079232"/>
                  </a:lnTo>
                  <a:cubicBezTo>
                    <a:pt x="5093532" y="2229634"/>
                    <a:pt x="5147785" y="2407325"/>
                    <a:pt x="5147785" y="2597688"/>
                  </a:cubicBezTo>
                  <a:lnTo>
                    <a:pt x="5147719" y="2599002"/>
                  </a:lnTo>
                  <a:lnTo>
                    <a:pt x="5147785" y="2600315"/>
                  </a:lnTo>
                  <a:lnTo>
                    <a:pt x="5147561" y="2604753"/>
                  </a:lnTo>
                  <a:lnTo>
                    <a:pt x="5147785" y="2609191"/>
                  </a:lnTo>
                  <a:cubicBezTo>
                    <a:pt x="5147785" y="2799554"/>
                    <a:pt x="5093532" y="2977246"/>
                    <a:pt x="4999645" y="3127647"/>
                  </a:cubicBezTo>
                  <a:lnTo>
                    <a:pt x="4938140" y="3208896"/>
                  </a:lnTo>
                  <a:lnTo>
                    <a:pt x="4942321" y="3213522"/>
                  </a:lnTo>
                  <a:cubicBezTo>
                    <a:pt x="5335436" y="3695509"/>
                    <a:pt x="5307357" y="4406482"/>
                    <a:pt x="4858081" y="4855758"/>
                  </a:cubicBezTo>
                  <a:cubicBezTo>
                    <a:pt x="4408805" y="5305033"/>
                    <a:pt x="3697832" y="5333113"/>
                    <a:pt x="3215845" y="4939997"/>
                  </a:cubicBezTo>
                  <a:lnTo>
                    <a:pt x="3206450" y="4931505"/>
                  </a:lnTo>
                  <a:lnTo>
                    <a:pt x="3126045" y="4992371"/>
                  </a:lnTo>
                  <a:cubicBezTo>
                    <a:pt x="2975644" y="5086258"/>
                    <a:pt x="2797952" y="5140511"/>
                    <a:pt x="2607589" y="5140511"/>
                  </a:cubicBezTo>
                  <a:cubicBezTo>
                    <a:pt x="2404535" y="5140511"/>
                    <a:pt x="2215899" y="5078783"/>
                    <a:pt x="2059421" y="4973069"/>
                  </a:cubicBezTo>
                  <a:lnTo>
                    <a:pt x="2011438" y="4933479"/>
                  </a:lnTo>
                  <a:lnTo>
                    <a:pt x="2001656" y="4942322"/>
                  </a:lnTo>
                  <a:cubicBezTo>
                    <a:pt x="1519668" y="5335437"/>
                    <a:pt x="808696" y="5307357"/>
                    <a:pt x="359421" y="4858082"/>
                  </a:cubicBezTo>
                  <a:cubicBezTo>
                    <a:pt x="119807" y="4618468"/>
                    <a:pt x="0" y="4304416"/>
                    <a:pt x="0" y="399036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2C938FBC-C3EE-45C0-B4C7-647FD368011A}"/>
              </a:ext>
            </a:extLst>
          </p:cNvPr>
          <p:cNvGrpSpPr/>
          <p:nvPr/>
        </p:nvGrpSpPr>
        <p:grpSpPr>
          <a:xfrm>
            <a:off x="4145264" y="4739788"/>
            <a:ext cx="1615472" cy="1615472"/>
            <a:chOff x="4145264" y="4739788"/>
            <a:chExt cx="1615472" cy="1615472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E6F0FE91-F66B-4008-ADED-26E0F8A72BD6}"/>
                </a:ext>
              </a:extLst>
            </p:cNvPr>
            <p:cNvSpPr/>
            <p:nvPr/>
          </p:nvSpPr>
          <p:spPr>
            <a:xfrm flipH="1">
              <a:off x="4174058" y="4772227"/>
              <a:ext cx="1574658" cy="1557198"/>
            </a:xfrm>
            <a:custGeom>
              <a:avLst/>
              <a:gdLst>
                <a:gd name="connsiteX0" fmla="*/ 1624042 w 3212225"/>
                <a:gd name="connsiteY0" fmla="*/ 0 h 3176606"/>
                <a:gd name="connsiteX1" fmla="*/ 1360008 w 3212225"/>
                <a:gd name="connsiteY1" fmla="*/ 175014 h 3176606"/>
                <a:gd name="connsiteX2" fmla="*/ 1347888 w 3212225"/>
                <a:gd name="connsiteY2" fmla="*/ 214058 h 3176606"/>
                <a:gd name="connsiteX3" fmla="*/ 1341832 w 3212225"/>
                <a:gd name="connsiteY3" fmla="*/ 214982 h 3176606"/>
                <a:gd name="connsiteX4" fmla="*/ 1207634 w 3212225"/>
                <a:gd name="connsiteY4" fmla="*/ 249488 h 3176606"/>
                <a:gd name="connsiteX5" fmla="*/ 1180626 w 3212225"/>
                <a:gd name="connsiteY5" fmla="*/ 259373 h 3176606"/>
                <a:gd name="connsiteX6" fmla="*/ 1149576 w 3212225"/>
                <a:gd name="connsiteY6" fmla="*/ 221741 h 3176606"/>
                <a:gd name="connsiteX7" fmla="*/ 946953 w 3212225"/>
                <a:gd name="connsiteY7" fmla="*/ 137811 h 3176606"/>
                <a:gd name="connsiteX8" fmla="*/ 660400 w 3212225"/>
                <a:gd name="connsiteY8" fmla="*/ 424364 h 3176606"/>
                <a:gd name="connsiteX9" fmla="*/ 682918 w 3212225"/>
                <a:gd name="connsiteY9" fmla="*/ 535904 h 3176606"/>
                <a:gd name="connsiteX10" fmla="*/ 688806 w 3212225"/>
                <a:gd name="connsiteY10" fmla="*/ 546750 h 3176606"/>
                <a:gd name="connsiteX11" fmla="*/ 633878 w 3212225"/>
                <a:gd name="connsiteY11" fmla="*/ 596672 h 3176606"/>
                <a:gd name="connsiteX12" fmla="*/ 576221 w 3212225"/>
                <a:gd name="connsiteY12" fmla="*/ 660111 h 3176606"/>
                <a:gd name="connsiteX13" fmla="*/ 528453 w 3212225"/>
                <a:gd name="connsiteY13" fmla="*/ 645283 h 3176606"/>
                <a:gd name="connsiteX14" fmla="*/ 470703 w 3212225"/>
                <a:gd name="connsiteY14" fmla="*/ 639461 h 3176606"/>
                <a:gd name="connsiteX15" fmla="*/ 184150 w 3212225"/>
                <a:gd name="connsiteY15" fmla="*/ 926014 h 3176606"/>
                <a:gd name="connsiteX16" fmla="*/ 268079 w 3212225"/>
                <a:gd name="connsiteY16" fmla="*/ 1128638 h 3176606"/>
                <a:gd name="connsiteX17" fmla="*/ 294124 w 3212225"/>
                <a:gd name="connsiteY17" fmla="*/ 1150127 h 3176606"/>
                <a:gd name="connsiteX18" fmla="*/ 286694 w 3212225"/>
                <a:gd name="connsiteY18" fmla="*/ 1170427 h 3176606"/>
                <a:gd name="connsiteX19" fmla="*/ 252188 w 3212225"/>
                <a:gd name="connsiteY19" fmla="*/ 1304625 h 3176606"/>
                <a:gd name="connsiteX20" fmla="*/ 251405 w 3212225"/>
                <a:gd name="connsiteY20" fmla="*/ 1309754 h 3176606"/>
                <a:gd name="connsiteX21" fmla="*/ 228802 w 3212225"/>
                <a:gd name="connsiteY21" fmla="*/ 1312033 h 3176606"/>
                <a:gd name="connsiteX22" fmla="*/ 0 w 3212225"/>
                <a:gd name="connsiteY22" fmla="*/ 1592764 h 3176606"/>
                <a:gd name="connsiteX23" fmla="*/ 228802 w 3212225"/>
                <a:gd name="connsiteY23" fmla="*/ 1873495 h 3176606"/>
                <a:gd name="connsiteX24" fmla="*/ 253985 w 3212225"/>
                <a:gd name="connsiteY24" fmla="*/ 1876034 h 3176606"/>
                <a:gd name="connsiteX25" fmla="*/ 286694 w 3212225"/>
                <a:gd name="connsiteY25" fmla="*/ 2003241 h 3176606"/>
                <a:gd name="connsiteX26" fmla="*/ 295360 w 3212225"/>
                <a:gd name="connsiteY26" fmla="*/ 2026921 h 3176606"/>
                <a:gd name="connsiteX27" fmla="*/ 274429 w 3212225"/>
                <a:gd name="connsiteY27" fmla="*/ 2044190 h 3176606"/>
                <a:gd name="connsiteX28" fmla="*/ 190500 w 3212225"/>
                <a:gd name="connsiteY28" fmla="*/ 2246814 h 3176606"/>
                <a:gd name="connsiteX29" fmla="*/ 477053 w 3212225"/>
                <a:gd name="connsiteY29" fmla="*/ 2533367 h 3176606"/>
                <a:gd name="connsiteX30" fmla="*/ 534803 w 3212225"/>
                <a:gd name="connsiteY30" fmla="*/ 2527545 h 3176606"/>
                <a:gd name="connsiteX31" fmla="*/ 577023 w 3212225"/>
                <a:gd name="connsiteY31" fmla="*/ 2514440 h 3176606"/>
                <a:gd name="connsiteX32" fmla="*/ 633878 w 3212225"/>
                <a:gd name="connsiteY32" fmla="*/ 2576996 h 3176606"/>
                <a:gd name="connsiteX33" fmla="*/ 685440 w 3212225"/>
                <a:gd name="connsiteY33" fmla="*/ 2623859 h 3176606"/>
                <a:gd name="connsiteX34" fmla="*/ 672572 w 3212225"/>
                <a:gd name="connsiteY34" fmla="*/ 2665314 h 3176606"/>
                <a:gd name="connsiteX35" fmla="*/ 666750 w 3212225"/>
                <a:gd name="connsiteY35" fmla="*/ 2723064 h 3176606"/>
                <a:gd name="connsiteX36" fmla="*/ 953303 w 3212225"/>
                <a:gd name="connsiteY36" fmla="*/ 3009617 h 3176606"/>
                <a:gd name="connsiteX37" fmla="*/ 1155926 w 3212225"/>
                <a:gd name="connsiteY37" fmla="*/ 2925688 h 3176606"/>
                <a:gd name="connsiteX38" fmla="*/ 1168875 w 3212225"/>
                <a:gd name="connsiteY38" fmla="*/ 2909994 h 3176606"/>
                <a:gd name="connsiteX39" fmla="*/ 1207634 w 3212225"/>
                <a:gd name="connsiteY39" fmla="*/ 2924180 h 3176606"/>
                <a:gd name="connsiteX40" fmla="*/ 1341832 w 3212225"/>
                <a:gd name="connsiteY40" fmla="*/ 2958686 h 3176606"/>
                <a:gd name="connsiteX41" fmla="*/ 1346931 w 3212225"/>
                <a:gd name="connsiteY41" fmla="*/ 2959464 h 3176606"/>
                <a:gd name="connsiteX42" fmla="*/ 1360008 w 3212225"/>
                <a:gd name="connsiteY42" fmla="*/ 3001593 h 3176606"/>
                <a:gd name="connsiteX43" fmla="*/ 1624042 w 3212225"/>
                <a:gd name="connsiteY43" fmla="*/ 3176606 h 3176606"/>
                <a:gd name="connsiteX44" fmla="*/ 1888076 w 3212225"/>
                <a:gd name="connsiteY44" fmla="*/ 3001593 h 3176606"/>
                <a:gd name="connsiteX45" fmla="*/ 1901154 w 3212225"/>
                <a:gd name="connsiteY45" fmla="*/ 2959464 h 3176606"/>
                <a:gd name="connsiteX46" fmla="*/ 1906252 w 3212225"/>
                <a:gd name="connsiteY46" fmla="*/ 2958686 h 3176606"/>
                <a:gd name="connsiteX47" fmla="*/ 2040450 w 3212225"/>
                <a:gd name="connsiteY47" fmla="*/ 2924180 h 3176606"/>
                <a:gd name="connsiteX48" fmla="*/ 2073935 w 3212225"/>
                <a:gd name="connsiteY48" fmla="*/ 2911925 h 3176606"/>
                <a:gd name="connsiteX49" fmla="*/ 2090530 w 3212225"/>
                <a:gd name="connsiteY49" fmla="*/ 2932038 h 3176606"/>
                <a:gd name="connsiteX50" fmla="*/ 2293153 w 3212225"/>
                <a:gd name="connsiteY50" fmla="*/ 3015967 h 3176606"/>
                <a:gd name="connsiteX51" fmla="*/ 2579706 w 3212225"/>
                <a:gd name="connsiteY51" fmla="*/ 2729414 h 3176606"/>
                <a:gd name="connsiteX52" fmla="*/ 2573884 w 3212225"/>
                <a:gd name="connsiteY52" fmla="*/ 2671664 h 3176606"/>
                <a:gd name="connsiteX53" fmla="*/ 2559837 w 3212225"/>
                <a:gd name="connsiteY53" fmla="*/ 2626410 h 3176606"/>
                <a:gd name="connsiteX54" fmla="*/ 2614206 w 3212225"/>
                <a:gd name="connsiteY54" fmla="*/ 2576996 h 3176606"/>
                <a:gd name="connsiteX55" fmla="*/ 2673807 w 3212225"/>
                <a:gd name="connsiteY55" fmla="*/ 2511419 h 3176606"/>
                <a:gd name="connsiteX56" fmla="*/ 2705303 w 3212225"/>
                <a:gd name="connsiteY56" fmla="*/ 2521195 h 3176606"/>
                <a:gd name="connsiteX57" fmla="*/ 2763053 w 3212225"/>
                <a:gd name="connsiteY57" fmla="*/ 2527017 h 3176606"/>
                <a:gd name="connsiteX58" fmla="*/ 3049606 w 3212225"/>
                <a:gd name="connsiteY58" fmla="*/ 2240464 h 3176606"/>
                <a:gd name="connsiteX59" fmla="*/ 2965677 w 3212225"/>
                <a:gd name="connsiteY59" fmla="*/ 2037840 h 3176606"/>
                <a:gd name="connsiteX60" fmla="*/ 2952658 w 3212225"/>
                <a:gd name="connsiteY60" fmla="*/ 2027099 h 3176606"/>
                <a:gd name="connsiteX61" fmla="*/ 2961390 w 3212225"/>
                <a:gd name="connsiteY61" fmla="*/ 2003241 h 3176606"/>
                <a:gd name="connsiteX62" fmla="*/ 2995896 w 3212225"/>
                <a:gd name="connsiteY62" fmla="*/ 1869044 h 3176606"/>
                <a:gd name="connsiteX63" fmla="*/ 2997664 w 3212225"/>
                <a:gd name="connsiteY63" fmla="*/ 1857457 h 3176606"/>
                <a:gd name="connsiteX64" fmla="*/ 3037212 w 3212225"/>
                <a:gd name="connsiteY64" fmla="*/ 1845180 h 3176606"/>
                <a:gd name="connsiteX65" fmla="*/ 3212225 w 3212225"/>
                <a:gd name="connsiteY65" fmla="*/ 1581146 h 3176606"/>
                <a:gd name="connsiteX66" fmla="*/ 3037212 w 3212225"/>
                <a:gd name="connsiteY66" fmla="*/ 1317112 h 3176606"/>
                <a:gd name="connsiteX67" fmla="*/ 2995802 w 3212225"/>
                <a:gd name="connsiteY67" fmla="*/ 1304258 h 3176606"/>
                <a:gd name="connsiteX68" fmla="*/ 2961390 w 3212225"/>
                <a:gd name="connsiteY68" fmla="*/ 1170427 h 3176606"/>
                <a:gd name="connsiteX69" fmla="*/ 2955368 w 3212225"/>
                <a:gd name="connsiteY69" fmla="*/ 1153972 h 3176606"/>
                <a:gd name="connsiteX70" fmla="*/ 2978377 w 3212225"/>
                <a:gd name="connsiteY70" fmla="*/ 1134988 h 3176606"/>
                <a:gd name="connsiteX71" fmla="*/ 3062306 w 3212225"/>
                <a:gd name="connsiteY71" fmla="*/ 932364 h 3176606"/>
                <a:gd name="connsiteX72" fmla="*/ 2775753 w 3212225"/>
                <a:gd name="connsiteY72" fmla="*/ 645811 h 3176606"/>
                <a:gd name="connsiteX73" fmla="*/ 2718003 w 3212225"/>
                <a:gd name="connsiteY73" fmla="*/ 651633 h 3176606"/>
                <a:gd name="connsiteX74" fmla="*/ 2676006 w 3212225"/>
                <a:gd name="connsiteY74" fmla="*/ 664669 h 3176606"/>
                <a:gd name="connsiteX75" fmla="*/ 2614206 w 3212225"/>
                <a:gd name="connsiteY75" fmla="*/ 596672 h 3176606"/>
                <a:gd name="connsiteX76" fmla="*/ 2553144 w 3212225"/>
                <a:gd name="connsiteY76" fmla="*/ 541175 h 3176606"/>
                <a:gd name="connsiteX77" fmla="*/ 2567534 w 3212225"/>
                <a:gd name="connsiteY77" fmla="*/ 494815 h 3176606"/>
                <a:gd name="connsiteX78" fmla="*/ 2573356 w 3212225"/>
                <a:gd name="connsiteY78" fmla="*/ 437064 h 3176606"/>
                <a:gd name="connsiteX79" fmla="*/ 2286803 w 3212225"/>
                <a:gd name="connsiteY79" fmla="*/ 150511 h 3176606"/>
                <a:gd name="connsiteX80" fmla="*/ 2084180 w 3212225"/>
                <a:gd name="connsiteY80" fmla="*/ 234440 h 3176606"/>
                <a:gd name="connsiteX81" fmla="*/ 2064501 w 3212225"/>
                <a:gd name="connsiteY81" fmla="*/ 258291 h 3176606"/>
                <a:gd name="connsiteX82" fmla="*/ 2040450 w 3212225"/>
                <a:gd name="connsiteY82" fmla="*/ 249488 h 3176606"/>
                <a:gd name="connsiteX83" fmla="*/ 1906252 w 3212225"/>
                <a:gd name="connsiteY83" fmla="*/ 214982 h 3176606"/>
                <a:gd name="connsiteX84" fmla="*/ 1900196 w 3212225"/>
                <a:gd name="connsiteY84" fmla="*/ 214058 h 3176606"/>
                <a:gd name="connsiteX85" fmla="*/ 1888076 w 3212225"/>
                <a:gd name="connsiteY85" fmla="*/ 175014 h 3176606"/>
                <a:gd name="connsiteX86" fmla="*/ 1624042 w 3212225"/>
                <a:gd name="connsiteY86" fmla="*/ 0 h 317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212225" h="3176606">
                  <a:moveTo>
                    <a:pt x="1624042" y="0"/>
                  </a:moveTo>
                  <a:cubicBezTo>
                    <a:pt x="1505348" y="0"/>
                    <a:pt x="1403509" y="72165"/>
                    <a:pt x="1360008" y="175014"/>
                  </a:cubicBezTo>
                  <a:lnTo>
                    <a:pt x="1347888" y="214058"/>
                  </a:lnTo>
                  <a:lnTo>
                    <a:pt x="1341832" y="214982"/>
                  </a:lnTo>
                  <a:cubicBezTo>
                    <a:pt x="1296254" y="224309"/>
                    <a:pt x="1251482" y="235850"/>
                    <a:pt x="1207634" y="249488"/>
                  </a:cubicBezTo>
                  <a:lnTo>
                    <a:pt x="1180626" y="259373"/>
                  </a:lnTo>
                  <a:lnTo>
                    <a:pt x="1149576" y="221741"/>
                  </a:lnTo>
                  <a:cubicBezTo>
                    <a:pt x="1097721" y="169885"/>
                    <a:pt x="1026082" y="137811"/>
                    <a:pt x="946953" y="137811"/>
                  </a:cubicBezTo>
                  <a:cubicBezTo>
                    <a:pt x="788694" y="137811"/>
                    <a:pt x="660400" y="266105"/>
                    <a:pt x="660400" y="424364"/>
                  </a:cubicBezTo>
                  <a:cubicBezTo>
                    <a:pt x="660400" y="463929"/>
                    <a:pt x="668418" y="501621"/>
                    <a:pt x="682918" y="535904"/>
                  </a:cubicBezTo>
                  <a:lnTo>
                    <a:pt x="688806" y="546750"/>
                  </a:lnTo>
                  <a:lnTo>
                    <a:pt x="633878" y="596672"/>
                  </a:lnTo>
                  <a:lnTo>
                    <a:pt x="576221" y="660111"/>
                  </a:lnTo>
                  <a:lnTo>
                    <a:pt x="528453" y="645283"/>
                  </a:lnTo>
                  <a:cubicBezTo>
                    <a:pt x="509799" y="641466"/>
                    <a:pt x="490485" y="639461"/>
                    <a:pt x="470703" y="639461"/>
                  </a:cubicBezTo>
                  <a:cubicBezTo>
                    <a:pt x="312444" y="639461"/>
                    <a:pt x="184150" y="767755"/>
                    <a:pt x="184150" y="926014"/>
                  </a:cubicBezTo>
                  <a:cubicBezTo>
                    <a:pt x="184150" y="1005144"/>
                    <a:pt x="216223" y="1076782"/>
                    <a:pt x="268079" y="1128638"/>
                  </a:cubicBezTo>
                  <a:lnTo>
                    <a:pt x="294124" y="1150127"/>
                  </a:lnTo>
                  <a:lnTo>
                    <a:pt x="286694" y="1170427"/>
                  </a:lnTo>
                  <a:cubicBezTo>
                    <a:pt x="273056" y="1214275"/>
                    <a:pt x="261515" y="1259047"/>
                    <a:pt x="252188" y="1304625"/>
                  </a:cubicBezTo>
                  <a:lnTo>
                    <a:pt x="251405" y="1309754"/>
                  </a:lnTo>
                  <a:lnTo>
                    <a:pt x="228802" y="1312033"/>
                  </a:lnTo>
                  <a:cubicBezTo>
                    <a:pt x="98225" y="1338753"/>
                    <a:pt x="0" y="1454288"/>
                    <a:pt x="0" y="1592764"/>
                  </a:cubicBezTo>
                  <a:cubicBezTo>
                    <a:pt x="0" y="1731241"/>
                    <a:pt x="98225" y="1846775"/>
                    <a:pt x="228802" y="1873495"/>
                  </a:cubicBezTo>
                  <a:lnTo>
                    <a:pt x="253985" y="1876034"/>
                  </a:lnTo>
                  <a:lnTo>
                    <a:pt x="286694" y="2003241"/>
                  </a:lnTo>
                  <a:lnTo>
                    <a:pt x="295360" y="2026921"/>
                  </a:lnTo>
                  <a:lnTo>
                    <a:pt x="274429" y="2044190"/>
                  </a:lnTo>
                  <a:cubicBezTo>
                    <a:pt x="222573" y="2096046"/>
                    <a:pt x="190500" y="2167685"/>
                    <a:pt x="190500" y="2246814"/>
                  </a:cubicBezTo>
                  <a:cubicBezTo>
                    <a:pt x="190500" y="2405073"/>
                    <a:pt x="318794" y="2533367"/>
                    <a:pt x="477053" y="2533367"/>
                  </a:cubicBezTo>
                  <a:cubicBezTo>
                    <a:pt x="496835" y="2533367"/>
                    <a:pt x="516149" y="2531363"/>
                    <a:pt x="534803" y="2527545"/>
                  </a:cubicBezTo>
                  <a:lnTo>
                    <a:pt x="577023" y="2514440"/>
                  </a:lnTo>
                  <a:lnTo>
                    <a:pt x="633878" y="2576996"/>
                  </a:lnTo>
                  <a:lnTo>
                    <a:pt x="685440" y="2623859"/>
                  </a:lnTo>
                  <a:lnTo>
                    <a:pt x="672572" y="2665314"/>
                  </a:lnTo>
                  <a:cubicBezTo>
                    <a:pt x="668754" y="2683968"/>
                    <a:pt x="666750" y="2703282"/>
                    <a:pt x="666750" y="2723064"/>
                  </a:cubicBezTo>
                  <a:cubicBezTo>
                    <a:pt x="666750" y="2881323"/>
                    <a:pt x="795044" y="3009617"/>
                    <a:pt x="953303" y="3009617"/>
                  </a:cubicBezTo>
                  <a:cubicBezTo>
                    <a:pt x="1032432" y="3009617"/>
                    <a:pt x="1104071" y="2977544"/>
                    <a:pt x="1155926" y="2925688"/>
                  </a:cubicBezTo>
                  <a:lnTo>
                    <a:pt x="1168875" y="2909994"/>
                  </a:lnTo>
                  <a:lnTo>
                    <a:pt x="1207634" y="2924180"/>
                  </a:lnTo>
                  <a:cubicBezTo>
                    <a:pt x="1251482" y="2937818"/>
                    <a:pt x="1296254" y="2949359"/>
                    <a:pt x="1341832" y="2958686"/>
                  </a:cubicBezTo>
                  <a:lnTo>
                    <a:pt x="1346931" y="2959464"/>
                  </a:lnTo>
                  <a:lnTo>
                    <a:pt x="1360008" y="3001593"/>
                  </a:lnTo>
                  <a:cubicBezTo>
                    <a:pt x="1403509" y="3104441"/>
                    <a:pt x="1505348" y="3176606"/>
                    <a:pt x="1624042" y="3176606"/>
                  </a:cubicBezTo>
                  <a:cubicBezTo>
                    <a:pt x="1742736" y="3176606"/>
                    <a:pt x="1844575" y="3104441"/>
                    <a:pt x="1888076" y="3001593"/>
                  </a:cubicBezTo>
                  <a:lnTo>
                    <a:pt x="1901154" y="2959464"/>
                  </a:lnTo>
                  <a:lnTo>
                    <a:pt x="1906252" y="2958686"/>
                  </a:lnTo>
                  <a:cubicBezTo>
                    <a:pt x="1951830" y="2949359"/>
                    <a:pt x="1996602" y="2937818"/>
                    <a:pt x="2040450" y="2924180"/>
                  </a:cubicBezTo>
                  <a:lnTo>
                    <a:pt x="2073935" y="2911925"/>
                  </a:lnTo>
                  <a:lnTo>
                    <a:pt x="2090530" y="2932038"/>
                  </a:lnTo>
                  <a:cubicBezTo>
                    <a:pt x="2142385" y="2983894"/>
                    <a:pt x="2214024" y="3015967"/>
                    <a:pt x="2293153" y="3015967"/>
                  </a:cubicBezTo>
                  <a:cubicBezTo>
                    <a:pt x="2451412" y="3015967"/>
                    <a:pt x="2579706" y="2887673"/>
                    <a:pt x="2579706" y="2729414"/>
                  </a:cubicBezTo>
                  <a:cubicBezTo>
                    <a:pt x="2579706" y="2709632"/>
                    <a:pt x="2577702" y="2690318"/>
                    <a:pt x="2573884" y="2671664"/>
                  </a:cubicBezTo>
                  <a:lnTo>
                    <a:pt x="2559837" y="2626410"/>
                  </a:lnTo>
                  <a:lnTo>
                    <a:pt x="2614206" y="2576996"/>
                  </a:lnTo>
                  <a:lnTo>
                    <a:pt x="2673807" y="2511419"/>
                  </a:lnTo>
                  <a:lnTo>
                    <a:pt x="2705303" y="2521195"/>
                  </a:lnTo>
                  <a:cubicBezTo>
                    <a:pt x="2723957" y="2525013"/>
                    <a:pt x="2743271" y="2527017"/>
                    <a:pt x="2763053" y="2527017"/>
                  </a:cubicBezTo>
                  <a:cubicBezTo>
                    <a:pt x="2921312" y="2527017"/>
                    <a:pt x="3049606" y="2398723"/>
                    <a:pt x="3049606" y="2240464"/>
                  </a:cubicBezTo>
                  <a:cubicBezTo>
                    <a:pt x="3049606" y="2161335"/>
                    <a:pt x="3017533" y="2089696"/>
                    <a:pt x="2965677" y="2037840"/>
                  </a:cubicBezTo>
                  <a:lnTo>
                    <a:pt x="2952658" y="2027099"/>
                  </a:lnTo>
                  <a:lnTo>
                    <a:pt x="2961390" y="2003241"/>
                  </a:lnTo>
                  <a:cubicBezTo>
                    <a:pt x="2975028" y="1959393"/>
                    <a:pt x="2986569" y="1914622"/>
                    <a:pt x="2995896" y="1869044"/>
                  </a:cubicBezTo>
                  <a:lnTo>
                    <a:pt x="2997664" y="1857457"/>
                  </a:lnTo>
                  <a:lnTo>
                    <a:pt x="3037212" y="1845180"/>
                  </a:lnTo>
                  <a:cubicBezTo>
                    <a:pt x="3140060" y="1801679"/>
                    <a:pt x="3212225" y="1699840"/>
                    <a:pt x="3212225" y="1581146"/>
                  </a:cubicBezTo>
                  <a:cubicBezTo>
                    <a:pt x="3212225" y="1462452"/>
                    <a:pt x="3140060" y="1360613"/>
                    <a:pt x="3037212" y="1317112"/>
                  </a:cubicBezTo>
                  <a:lnTo>
                    <a:pt x="2995802" y="1304258"/>
                  </a:lnTo>
                  <a:lnTo>
                    <a:pt x="2961390" y="1170427"/>
                  </a:lnTo>
                  <a:lnTo>
                    <a:pt x="2955368" y="1153972"/>
                  </a:lnTo>
                  <a:lnTo>
                    <a:pt x="2978377" y="1134988"/>
                  </a:lnTo>
                  <a:cubicBezTo>
                    <a:pt x="3030233" y="1083132"/>
                    <a:pt x="3062306" y="1011494"/>
                    <a:pt x="3062306" y="932364"/>
                  </a:cubicBezTo>
                  <a:cubicBezTo>
                    <a:pt x="3062306" y="774105"/>
                    <a:pt x="2934012" y="645811"/>
                    <a:pt x="2775753" y="645811"/>
                  </a:cubicBezTo>
                  <a:cubicBezTo>
                    <a:pt x="2755971" y="645811"/>
                    <a:pt x="2736657" y="647816"/>
                    <a:pt x="2718003" y="651633"/>
                  </a:cubicBezTo>
                  <a:lnTo>
                    <a:pt x="2676006" y="664669"/>
                  </a:lnTo>
                  <a:lnTo>
                    <a:pt x="2614206" y="596672"/>
                  </a:lnTo>
                  <a:lnTo>
                    <a:pt x="2553144" y="541175"/>
                  </a:lnTo>
                  <a:lnTo>
                    <a:pt x="2567534" y="494815"/>
                  </a:lnTo>
                  <a:cubicBezTo>
                    <a:pt x="2571352" y="476161"/>
                    <a:pt x="2573356" y="456846"/>
                    <a:pt x="2573356" y="437064"/>
                  </a:cubicBezTo>
                  <a:cubicBezTo>
                    <a:pt x="2573356" y="278805"/>
                    <a:pt x="2445062" y="150511"/>
                    <a:pt x="2286803" y="150511"/>
                  </a:cubicBezTo>
                  <a:cubicBezTo>
                    <a:pt x="2207674" y="150511"/>
                    <a:pt x="2136035" y="182585"/>
                    <a:pt x="2084180" y="234440"/>
                  </a:cubicBezTo>
                  <a:lnTo>
                    <a:pt x="2064501" y="258291"/>
                  </a:lnTo>
                  <a:lnTo>
                    <a:pt x="2040450" y="249488"/>
                  </a:lnTo>
                  <a:cubicBezTo>
                    <a:pt x="1996602" y="235850"/>
                    <a:pt x="1951830" y="224309"/>
                    <a:pt x="1906252" y="214982"/>
                  </a:cubicBezTo>
                  <a:lnTo>
                    <a:pt x="1900196" y="214058"/>
                  </a:lnTo>
                  <a:lnTo>
                    <a:pt x="1888076" y="175014"/>
                  </a:lnTo>
                  <a:cubicBezTo>
                    <a:pt x="1844575" y="72165"/>
                    <a:pt x="1742736" y="0"/>
                    <a:pt x="16240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40000">
                  <a:srgbClr val="FFC000"/>
                </a:gs>
                <a:gs pos="7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2EA2C18B-DF8A-460F-A18E-805B755F98C3}"/>
                </a:ext>
              </a:extLst>
            </p:cNvPr>
            <p:cNvSpPr/>
            <p:nvPr/>
          </p:nvSpPr>
          <p:spPr>
            <a:xfrm rot="5400000">
              <a:off x="4145264" y="4739788"/>
              <a:ext cx="1615472" cy="1615472"/>
            </a:xfrm>
            <a:custGeom>
              <a:avLst/>
              <a:gdLst>
                <a:gd name="connsiteX0" fmla="*/ 81755 w 3295482"/>
                <a:gd name="connsiteY0" fmla="*/ 1647740 h 3295483"/>
                <a:gd name="connsiteX1" fmla="*/ 203127 w 3295482"/>
                <a:gd name="connsiteY1" fmla="*/ 1890421 h 3295483"/>
                <a:gd name="connsiteX2" fmla="*/ 228308 w 3295482"/>
                <a:gd name="connsiteY2" fmla="*/ 1903723 h 3295483"/>
                <a:gd name="connsiteX3" fmla="*/ 234383 w 3295482"/>
                <a:gd name="connsiteY3" fmla="*/ 1878402 h 3295483"/>
                <a:gd name="connsiteX4" fmla="*/ 410056 w 3295482"/>
                <a:gd name="connsiteY4" fmla="*/ 1714587 h 3295483"/>
                <a:gd name="connsiteX5" fmla="*/ 299585 w 3295482"/>
                <a:gd name="connsiteY5" fmla="*/ 2008978 h 3295483"/>
                <a:gd name="connsiteX6" fmla="*/ 542452 w 3295482"/>
                <a:gd name="connsiteY6" fmla="*/ 2208693 h 3295483"/>
                <a:gd name="connsiteX7" fmla="*/ 308406 w 3295482"/>
                <a:gd name="connsiteY7" fmla="*/ 2154662 h 3295483"/>
                <a:gd name="connsiteX8" fmla="*/ 290483 w 3295482"/>
                <a:gd name="connsiteY8" fmla="*/ 2135769 h 3295483"/>
                <a:gd name="connsiteX9" fmla="*/ 275326 w 3295482"/>
                <a:gd name="connsiteY9" fmla="*/ 2159880 h 3295483"/>
                <a:gd name="connsiteX10" fmla="*/ 291555 w 3295482"/>
                <a:gd name="connsiteY10" fmla="*/ 2430734 h 3295483"/>
                <a:gd name="connsiteX11" fmla="*/ 518008 w 3295482"/>
                <a:gd name="connsiteY11" fmla="*/ 2580216 h 3295483"/>
                <a:gd name="connsiteX12" fmla="*/ 547144 w 3295482"/>
                <a:gd name="connsiteY12" fmla="*/ 2581432 h 3295483"/>
                <a:gd name="connsiteX13" fmla="*/ 539067 w 3295482"/>
                <a:gd name="connsiteY13" fmla="*/ 2554178 h 3295483"/>
                <a:gd name="connsiteX14" fmla="*/ 609298 w 3295482"/>
                <a:gd name="connsiteY14" fmla="*/ 2324474 h 3295483"/>
                <a:gd name="connsiteX15" fmla="*/ 660822 w 3295482"/>
                <a:gd name="connsiteY15" fmla="*/ 2634659 h 3295483"/>
                <a:gd name="connsiteX16" fmla="*/ 971007 w 3295482"/>
                <a:gd name="connsiteY16" fmla="*/ 2686183 h 3295483"/>
                <a:gd name="connsiteX17" fmla="*/ 741302 w 3295482"/>
                <a:gd name="connsiteY17" fmla="*/ 2756413 h 3295483"/>
                <a:gd name="connsiteX18" fmla="*/ 714049 w 3295482"/>
                <a:gd name="connsiteY18" fmla="*/ 2748337 h 3295483"/>
                <a:gd name="connsiteX19" fmla="*/ 715265 w 3295482"/>
                <a:gd name="connsiteY19" fmla="*/ 2777474 h 3295483"/>
                <a:gd name="connsiteX20" fmla="*/ 864746 w 3295482"/>
                <a:gd name="connsiteY20" fmla="*/ 3003925 h 3295483"/>
                <a:gd name="connsiteX21" fmla="*/ 1135600 w 3295482"/>
                <a:gd name="connsiteY21" fmla="*/ 3020154 h 3295483"/>
                <a:gd name="connsiteX22" fmla="*/ 1159709 w 3295482"/>
                <a:gd name="connsiteY22" fmla="*/ 3004998 h 3295483"/>
                <a:gd name="connsiteX23" fmla="*/ 1140819 w 3295482"/>
                <a:gd name="connsiteY23" fmla="*/ 2987076 h 3295483"/>
                <a:gd name="connsiteX24" fmla="*/ 1086788 w 3295482"/>
                <a:gd name="connsiteY24" fmla="*/ 2753029 h 3295483"/>
                <a:gd name="connsiteX25" fmla="*/ 1286502 w 3295482"/>
                <a:gd name="connsiteY25" fmla="*/ 2995898 h 3295483"/>
                <a:gd name="connsiteX26" fmla="*/ 1580894 w 3295482"/>
                <a:gd name="connsiteY26" fmla="*/ 2885424 h 3295483"/>
                <a:gd name="connsiteX27" fmla="*/ 1417078 w 3295482"/>
                <a:gd name="connsiteY27" fmla="*/ 3061099 h 3295483"/>
                <a:gd name="connsiteX28" fmla="*/ 1391757 w 3295482"/>
                <a:gd name="connsiteY28" fmla="*/ 3067175 h 3295483"/>
                <a:gd name="connsiteX29" fmla="*/ 1405058 w 3295482"/>
                <a:gd name="connsiteY29" fmla="*/ 3092355 h 3295483"/>
                <a:gd name="connsiteX30" fmla="*/ 1647739 w 3295482"/>
                <a:gd name="connsiteY30" fmla="*/ 3213727 h 3295483"/>
                <a:gd name="connsiteX31" fmla="*/ 1890420 w 3295482"/>
                <a:gd name="connsiteY31" fmla="*/ 3092355 h 3295483"/>
                <a:gd name="connsiteX32" fmla="*/ 1903722 w 3295482"/>
                <a:gd name="connsiteY32" fmla="*/ 3067174 h 3295483"/>
                <a:gd name="connsiteX33" fmla="*/ 1878402 w 3295482"/>
                <a:gd name="connsiteY33" fmla="*/ 3061098 h 3295483"/>
                <a:gd name="connsiteX34" fmla="*/ 1714586 w 3295482"/>
                <a:gd name="connsiteY34" fmla="*/ 2885423 h 3295483"/>
                <a:gd name="connsiteX35" fmla="*/ 2008978 w 3295482"/>
                <a:gd name="connsiteY35" fmla="*/ 2995897 h 3295483"/>
                <a:gd name="connsiteX36" fmla="*/ 2208692 w 3295482"/>
                <a:gd name="connsiteY36" fmla="*/ 2753028 h 3295483"/>
                <a:gd name="connsiteX37" fmla="*/ 2154661 w 3295482"/>
                <a:gd name="connsiteY37" fmla="*/ 2987075 h 3295483"/>
                <a:gd name="connsiteX38" fmla="*/ 2135770 w 3295482"/>
                <a:gd name="connsiteY38" fmla="*/ 3004997 h 3295483"/>
                <a:gd name="connsiteX39" fmla="*/ 2159879 w 3295482"/>
                <a:gd name="connsiteY39" fmla="*/ 3020153 h 3295483"/>
                <a:gd name="connsiteX40" fmla="*/ 2430733 w 3295482"/>
                <a:gd name="connsiteY40" fmla="*/ 3003924 h 3295483"/>
                <a:gd name="connsiteX41" fmla="*/ 2580215 w 3295482"/>
                <a:gd name="connsiteY41" fmla="*/ 2777472 h 3295483"/>
                <a:gd name="connsiteX42" fmla="*/ 2581431 w 3295482"/>
                <a:gd name="connsiteY42" fmla="*/ 2748337 h 3295483"/>
                <a:gd name="connsiteX43" fmla="*/ 2554178 w 3295482"/>
                <a:gd name="connsiteY43" fmla="*/ 2756413 h 3295483"/>
                <a:gd name="connsiteX44" fmla="*/ 2324472 w 3295482"/>
                <a:gd name="connsiteY44" fmla="*/ 2686182 h 3295483"/>
                <a:gd name="connsiteX45" fmla="*/ 2634659 w 3295482"/>
                <a:gd name="connsiteY45" fmla="*/ 2634659 h 3295483"/>
                <a:gd name="connsiteX46" fmla="*/ 2686182 w 3295482"/>
                <a:gd name="connsiteY46" fmla="*/ 2324471 h 3295483"/>
                <a:gd name="connsiteX47" fmla="*/ 2756414 w 3295482"/>
                <a:gd name="connsiteY47" fmla="*/ 2554177 h 3295483"/>
                <a:gd name="connsiteX48" fmla="*/ 2748337 w 3295482"/>
                <a:gd name="connsiteY48" fmla="*/ 2581431 h 3295483"/>
                <a:gd name="connsiteX49" fmla="*/ 2777472 w 3295482"/>
                <a:gd name="connsiteY49" fmla="*/ 2580215 h 3295483"/>
                <a:gd name="connsiteX50" fmla="*/ 3003924 w 3295482"/>
                <a:gd name="connsiteY50" fmla="*/ 2430733 h 3295483"/>
                <a:gd name="connsiteX51" fmla="*/ 3020153 w 3295482"/>
                <a:gd name="connsiteY51" fmla="*/ 2159879 h 3295483"/>
                <a:gd name="connsiteX52" fmla="*/ 3004997 w 3295482"/>
                <a:gd name="connsiteY52" fmla="*/ 2135770 h 3295483"/>
                <a:gd name="connsiteX53" fmla="*/ 2987075 w 3295482"/>
                <a:gd name="connsiteY53" fmla="*/ 2154661 h 3295483"/>
                <a:gd name="connsiteX54" fmla="*/ 2753026 w 3295482"/>
                <a:gd name="connsiteY54" fmla="*/ 2208692 h 3295483"/>
                <a:gd name="connsiteX55" fmla="*/ 2995897 w 3295482"/>
                <a:gd name="connsiteY55" fmla="*/ 2008977 h 3295483"/>
                <a:gd name="connsiteX56" fmla="*/ 2885422 w 3295482"/>
                <a:gd name="connsiteY56" fmla="*/ 1714583 h 3295483"/>
                <a:gd name="connsiteX57" fmla="*/ 3061099 w 3295482"/>
                <a:gd name="connsiteY57" fmla="*/ 1878399 h 3295483"/>
                <a:gd name="connsiteX58" fmla="*/ 3067175 w 3295482"/>
                <a:gd name="connsiteY58" fmla="*/ 1903723 h 3295483"/>
                <a:gd name="connsiteX59" fmla="*/ 3092352 w 3295482"/>
                <a:gd name="connsiteY59" fmla="*/ 1890423 h 3295483"/>
                <a:gd name="connsiteX60" fmla="*/ 3213726 w 3295482"/>
                <a:gd name="connsiteY60" fmla="*/ 1647740 h 3295483"/>
                <a:gd name="connsiteX61" fmla="*/ 3092352 w 3295482"/>
                <a:gd name="connsiteY61" fmla="*/ 1405057 h 3295483"/>
                <a:gd name="connsiteX62" fmla="*/ 3067174 w 3295482"/>
                <a:gd name="connsiteY62" fmla="*/ 1391757 h 3295483"/>
                <a:gd name="connsiteX63" fmla="*/ 3061098 w 3295482"/>
                <a:gd name="connsiteY63" fmla="*/ 1417079 h 3295483"/>
                <a:gd name="connsiteX64" fmla="*/ 2885423 w 3295482"/>
                <a:gd name="connsiteY64" fmla="*/ 1580895 h 3295483"/>
                <a:gd name="connsiteX65" fmla="*/ 2995896 w 3295482"/>
                <a:gd name="connsiteY65" fmla="*/ 1286502 h 3295483"/>
                <a:gd name="connsiteX66" fmla="*/ 2753028 w 3295482"/>
                <a:gd name="connsiteY66" fmla="*/ 1086788 h 3295483"/>
                <a:gd name="connsiteX67" fmla="*/ 2987074 w 3295482"/>
                <a:gd name="connsiteY67" fmla="*/ 1140819 h 3295483"/>
                <a:gd name="connsiteX68" fmla="*/ 3004996 w 3295482"/>
                <a:gd name="connsiteY68" fmla="*/ 1159710 h 3295483"/>
                <a:gd name="connsiteX69" fmla="*/ 3020152 w 3295482"/>
                <a:gd name="connsiteY69" fmla="*/ 1135602 h 3295483"/>
                <a:gd name="connsiteX70" fmla="*/ 3003923 w 3295482"/>
                <a:gd name="connsiteY70" fmla="*/ 864748 h 3295483"/>
                <a:gd name="connsiteX71" fmla="*/ 2777471 w 3295482"/>
                <a:gd name="connsiteY71" fmla="*/ 715266 h 3295483"/>
                <a:gd name="connsiteX72" fmla="*/ 2748335 w 3295482"/>
                <a:gd name="connsiteY72" fmla="*/ 714050 h 3295483"/>
                <a:gd name="connsiteX73" fmla="*/ 2756412 w 3295482"/>
                <a:gd name="connsiteY73" fmla="*/ 741303 h 3295483"/>
                <a:gd name="connsiteX74" fmla="*/ 2686181 w 3295482"/>
                <a:gd name="connsiteY74" fmla="*/ 971007 h 3295483"/>
                <a:gd name="connsiteX75" fmla="*/ 2634657 w 3295482"/>
                <a:gd name="connsiteY75" fmla="*/ 660822 h 3295483"/>
                <a:gd name="connsiteX76" fmla="*/ 2324472 w 3295482"/>
                <a:gd name="connsiteY76" fmla="*/ 609298 h 3295483"/>
                <a:gd name="connsiteX77" fmla="*/ 2554177 w 3295482"/>
                <a:gd name="connsiteY77" fmla="*/ 539068 h 3295483"/>
                <a:gd name="connsiteX78" fmla="*/ 2581430 w 3295482"/>
                <a:gd name="connsiteY78" fmla="*/ 547144 h 3295483"/>
                <a:gd name="connsiteX79" fmla="*/ 2580214 w 3295482"/>
                <a:gd name="connsiteY79" fmla="*/ 518008 h 3295483"/>
                <a:gd name="connsiteX80" fmla="*/ 2430732 w 3295482"/>
                <a:gd name="connsiteY80" fmla="*/ 291557 h 3295483"/>
                <a:gd name="connsiteX81" fmla="*/ 2159879 w 3295482"/>
                <a:gd name="connsiteY81" fmla="*/ 275328 h 3295483"/>
                <a:gd name="connsiteX82" fmla="*/ 2135769 w 3295482"/>
                <a:gd name="connsiteY82" fmla="*/ 290484 h 3295483"/>
                <a:gd name="connsiteX83" fmla="*/ 2154660 w 3295482"/>
                <a:gd name="connsiteY83" fmla="*/ 308406 h 3295483"/>
                <a:gd name="connsiteX84" fmla="*/ 2208691 w 3295482"/>
                <a:gd name="connsiteY84" fmla="*/ 542451 h 3295483"/>
                <a:gd name="connsiteX85" fmla="*/ 2008977 w 3295482"/>
                <a:gd name="connsiteY85" fmla="*/ 299584 h 3295483"/>
                <a:gd name="connsiteX86" fmla="*/ 1714586 w 3295482"/>
                <a:gd name="connsiteY86" fmla="*/ 410056 h 3295483"/>
                <a:gd name="connsiteX87" fmla="*/ 1878401 w 3295482"/>
                <a:gd name="connsiteY87" fmla="*/ 234382 h 3295483"/>
                <a:gd name="connsiteX88" fmla="*/ 1903722 w 3295482"/>
                <a:gd name="connsiteY88" fmla="*/ 228307 h 3295483"/>
                <a:gd name="connsiteX89" fmla="*/ 1890420 w 3295482"/>
                <a:gd name="connsiteY89" fmla="*/ 203126 h 3295483"/>
                <a:gd name="connsiteX90" fmla="*/ 1647739 w 3295482"/>
                <a:gd name="connsiteY90" fmla="*/ 81755 h 3295483"/>
                <a:gd name="connsiteX91" fmla="*/ 1405058 w 3295482"/>
                <a:gd name="connsiteY91" fmla="*/ 203127 h 3295483"/>
                <a:gd name="connsiteX92" fmla="*/ 1391758 w 3295482"/>
                <a:gd name="connsiteY92" fmla="*/ 228305 h 3295483"/>
                <a:gd name="connsiteX93" fmla="*/ 1417081 w 3295482"/>
                <a:gd name="connsiteY93" fmla="*/ 234381 h 3295483"/>
                <a:gd name="connsiteX94" fmla="*/ 1580896 w 3295482"/>
                <a:gd name="connsiteY94" fmla="*/ 410055 h 3295483"/>
                <a:gd name="connsiteX95" fmla="*/ 1286505 w 3295482"/>
                <a:gd name="connsiteY95" fmla="*/ 299583 h 3295483"/>
                <a:gd name="connsiteX96" fmla="*/ 1086790 w 3295482"/>
                <a:gd name="connsiteY96" fmla="*/ 542450 h 3295483"/>
                <a:gd name="connsiteX97" fmla="*/ 1140821 w 3295482"/>
                <a:gd name="connsiteY97" fmla="*/ 308405 h 3295483"/>
                <a:gd name="connsiteX98" fmla="*/ 1159712 w 3295482"/>
                <a:gd name="connsiteY98" fmla="*/ 290483 h 3295483"/>
                <a:gd name="connsiteX99" fmla="*/ 1135601 w 3295482"/>
                <a:gd name="connsiteY99" fmla="*/ 275326 h 3295483"/>
                <a:gd name="connsiteX100" fmla="*/ 864748 w 3295482"/>
                <a:gd name="connsiteY100" fmla="*/ 291556 h 3295483"/>
                <a:gd name="connsiteX101" fmla="*/ 715266 w 3295482"/>
                <a:gd name="connsiteY101" fmla="*/ 518008 h 3295483"/>
                <a:gd name="connsiteX102" fmla="*/ 714049 w 3295482"/>
                <a:gd name="connsiteY102" fmla="*/ 547143 h 3295483"/>
                <a:gd name="connsiteX103" fmla="*/ 741304 w 3295482"/>
                <a:gd name="connsiteY103" fmla="*/ 539066 h 3295483"/>
                <a:gd name="connsiteX104" fmla="*/ 971009 w 3295482"/>
                <a:gd name="connsiteY104" fmla="*/ 609296 h 3295483"/>
                <a:gd name="connsiteX105" fmla="*/ 660823 w 3295482"/>
                <a:gd name="connsiteY105" fmla="*/ 660821 h 3295483"/>
                <a:gd name="connsiteX106" fmla="*/ 609298 w 3295482"/>
                <a:gd name="connsiteY106" fmla="*/ 971007 h 3295483"/>
                <a:gd name="connsiteX107" fmla="*/ 539068 w 3295482"/>
                <a:gd name="connsiteY107" fmla="*/ 741302 h 3295483"/>
                <a:gd name="connsiteX108" fmla="*/ 547145 w 3295482"/>
                <a:gd name="connsiteY108" fmla="*/ 714049 h 3295483"/>
                <a:gd name="connsiteX109" fmla="*/ 518008 w 3295482"/>
                <a:gd name="connsiteY109" fmla="*/ 715265 h 3295483"/>
                <a:gd name="connsiteX110" fmla="*/ 291557 w 3295482"/>
                <a:gd name="connsiteY110" fmla="*/ 864747 h 3295483"/>
                <a:gd name="connsiteX111" fmla="*/ 275327 w 3295482"/>
                <a:gd name="connsiteY111" fmla="*/ 1135601 h 3295483"/>
                <a:gd name="connsiteX112" fmla="*/ 290485 w 3295482"/>
                <a:gd name="connsiteY112" fmla="*/ 1159712 h 3295483"/>
                <a:gd name="connsiteX113" fmla="*/ 308408 w 3295482"/>
                <a:gd name="connsiteY113" fmla="*/ 1140819 h 3295483"/>
                <a:gd name="connsiteX114" fmla="*/ 542453 w 3295482"/>
                <a:gd name="connsiteY114" fmla="*/ 1086788 h 3295483"/>
                <a:gd name="connsiteX115" fmla="*/ 299586 w 3295482"/>
                <a:gd name="connsiteY115" fmla="*/ 1286503 h 3295483"/>
                <a:gd name="connsiteX116" fmla="*/ 410058 w 3295482"/>
                <a:gd name="connsiteY116" fmla="*/ 1580894 h 3295483"/>
                <a:gd name="connsiteX117" fmla="*/ 234384 w 3295482"/>
                <a:gd name="connsiteY117" fmla="*/ 1417079 h 3295483"/>
                <a:gd name="connsiteX118" fmla="*/ 228308 w 3295482"/>
                <a:gd name="connsiteY118" fmla="*/ 1391757 h 3295483"/>
                <a:gd name="connsiteX119" fmla="*/ 203127 w 3295482"/>
                <a:gd name="connsiteY119" fmla="*/ 1405059 h 3295483"/>
                <a:gd name="connsiteX120" fmla="*/ 81755 w 3295482"/>
                <a:gd name="connsiteY120" fmla="*/ 1647740 h 3295483"/>
                <a:gd name="connsiteX121" fmla="*/ 0 w 3295482"/>
                <a:gd name="connsiteY121" fmla="*/ 1647740 h 3295483"/>
                <a:gd name="connsiteX122" fmla="*/ 175269 w 3295482"/>
                <a:gd name="connsiteY122" fmla="*/ 1383321 h 3295483"/>
                <a:gd name="connsiteX123" fmla="*/ 222833 w 3295482"/>
                <a:gd name="connsiteY123" fmla="*/ 1368556 h 3295483"/>
                <a:gd name="connsiteX124" fmla="*/ 220882 w 3295482"/>
                <a:gd name="connsiteY124" fmla="*/ 1318778 h 3295483"/>
                <a:gd name="connsiteX125" fmla="*/ 229203 w 3295482"/>
                <a:gd name="connsiteY125" fmla="*/ 1267644 h 3295483"/>
                <a:gd name="connsiteX126" fmla="*/ 247564 w 3295482"/>
                <a:gd name="connsiteY126" fmla="*/ 1219199 h 3295483"/>
                <a:gd name="connsiteX127" fmla="*/ 274298 w 3295482"/>
                <a:gd name="connsiteY127" fmla="*/ 1176820 h 3295483"/>
                <a:gd name="connsiteX128" fmla="*/ 268200 w 3295482"/>
                <a:gd name="connsiteY128" fmla="*/ 1172195 h 3295483"/>
                <a:gd name="connsiteX129" fmla="*/ 182974 w 3295482"/>
                <a:gd name="connsiteY129" fmla="*/ 987327 h 3295483"/>
                <a:gd name="connsiteX130" fmla="*/ 220755 w 3295482"/>
                <a:gd name="connsiteY130" fmla="*/ 823869 h 3295483"/>
                <a:gd name="connsiteX131" fmla="*/ 504751 w 3295482"/>
                <a:gd name="connsiteY131" fmla="*/ 682510 h 3295483"/>
                <a:gd name="connsiteX132" fmla="*/ 553326 w 3295482"/>
                <a:gd name="connsiteY132" fmla="*/ 693505 h 3295483"/>
                <a:gd name="connsiteX133" fmla="*/ 576525 w 3295482"/>
                <a:gd name="connsiteY133" fmla="*/ 649420 h 3295483"/>
                <a:gd name="connsiteX134" fmla="*/ 609299 w 3295482"/>
                <a:gd name="connsiteY134" fmla="*/ 609297 h 3295483"/>
                <a:gd name="connsiteX135" fmla="*/ 693909 w 3295482"/>
                <a:gd name="connsiteY135" fmla="*/ 553112 h 3295483"/>
                <a:gd name="connsiteX136" fmla="*/ 695290 w 3295482"/>
                <a:gd name="connsiteY136" fmla="*/ 552703 h 3295483"/>
                <a:gd name="connsiteX137" fmla="*/ 687336 w 3295482"/>
                <a:gd name="connsiteY137" fmla="*/ 532409 h 3295483"/>
                <a:gd name="connsiteX138" fmla="*/ 681051 w 3295482"/>
                <a:gd name="connsiteY138" fmla="*/ 449306 h 3295483"/>
                <a:gd name="connsiteX139" fmla="*/ 823870 w 3295482"/>
                <a:gd name="connsiteY139" fmla="*/ 220754 h 3295483"/>
                <a:gd name="connsiteX140" fmla="*/ 1140498 w 3295482"/>
                <a:gd name="connsiteY140" fmla="*/ 240331 h 3295483"/>
                <a:gd name="connsiteX141" fmla="*/ 1177066 w 3295482"/>
                <a:gd name="connsiteY141" fmla="*/ 274140 h 3295483"/>
                <a:gd name="connsiteX142" fmla="*/ 1219200 w 3295482"/>
                <a:gd name="connsiteY142" fmla="*/ 247561 h 3295483"/>
                <a:gd name="connsiteX143" fmla="*/ 1267645 w 3295482"/>
                <a:gd name="connsiteY143" fmla="*/ 229200 h 3295483"/>
                <a:gd name="connsiteX144" fmla="*/ 1318780 w 3295482"/>
                <a:gd name="connsiteY144" fmla="*/ 220878 h 3295483"/>
                <a:gd name="connsiteX145" fmla="*/ 1368556 w 3295482"/>
                <a:gd name="connsiteY145" fmla="*/ 222830 h 3295483"/>
                <a:gd name="connsiteX146" fmla="*/ 1383320 w 3295482"/>
                <a:gd name="connsiteY146" fmla="*/ 175268 h 3295483"/>
                <a:gd name="connsiteX147" fmla="*/ 1647739 w 3295482"/>
                <a:gd name="connsiteY147" fmla="*/ 0 h 3295483"/>
                <a:gd name="connsiteX148" fmla="*/ 1912159 w 3295482"/>
                <a:gd name="connsiteY148" fmla="*/ 175268 h 3295483"/>
                <a:gd name="connsiteX149" fmla="*/ 1926923 w 3295482"/>
                <a:gd name="connsiteY149" fmla="*/ 222831 h 3295483"/>
                <a:gd name="connsiteX150" fmla="*/ 1976701 w 3295482"/>
                <a:gd name="connsiteY150" fmla="*/ 220879 h 3295483"/>
                <a:gd name="connsiteX151" fmla="*/ 2027836 w 3295482"/>
                <a:gd name="connsiteY151" fmla="*/ 229201 h 3295483"/>
                <a:gd name="connsiteX152" fmla="*/ 2076281 w 3295482"/>
                <a:gd name="connsiteY152" fmla="*/ 247562 h 3295483"/>
                <a:gd name="connsiteX153" fmla="*/ 2118415 w 3295482"/>
                <a:gd name="connsiteY153" fmla="*/ 274141 h 3295483"/>
                <a:gd name="connsiteX154" fmla="*/ 2154982 w 3295482"/>
                <a:gd name="connsiteY154" fmla="*/ 240333 h 3295483"/>
                <a:gd name="connsiteX155" fmla="*/ 2471610 w 3295482"/>
                <a:gd name="connsiteY155" fmla="*/ 220755 h 3295483"/>
                <a:gd name="connsiteX156" fmla="*/ 2612968 w 3295482"/>
                <a:gd name="connsiteY156" fmla="*/ 504751 h 3295483"/>
                <a:gd name="connsiteX157" fmla="*/ 2601973 w 3295482"/>
                <a:gd name="connsiteY157" fmla="*/ 553325 h 3295483"/>
                <a:gd name="connsiteX158" fmla="*/ 2646059 w 3295482"/>
                <a:gd name="connsiteY158" fmla="*/ 576524 h 3295483"/>
                <a:gd name="connsiteX159" fmla="*/ 2686181 w 3295482"/>
                <a:gd name="connsiteY159" fmla="*/ 609298 h 3295483"/>
                <a:gd name="connsiteX160" fmla="*/ 2718956 w 3295482"/>
                <a:gd name="connsiteY160" fmla="*/ 649421 h 3295483"/>
                <a:gd name="connsiteX161" fmla="*/ 2742155 w 3295482"/>
                <a:gd name="connsiteY161" fmla="*/ 693506 h 3295483"/>
                <a:gd name="connsiteX162" fmla="*/ 2790728 w 3295482"/>
                <a:gd name="connsiteY162" fmla="*/ 682511 h 3295483"/>
                <a:gd name="connsiteX163" fmla="*/ 3074726 w 3295482"/>
                <a:gd name="connsiteY163" fmla="*/ 823870 h 3295483"/>
                <a:gd name="connsiteX164" fmla="*/ 3055147 w 3295482"/>
                <a:gd name="connsiteY164" fmla="*/ 1140498 h 3295483"/>
                <a:gd name="connsiteX165" fmla="*/ 3021339 w 3295482"/>
                <a:gd name="connsiteY165" fmla="*/ 1177065 h 3295483"/>
                <a:gd name="connsiteX166" fmla="*/ 3047919 w 3295482"/>
                <a:gd name="connsiteY166" fmla="*/ 1219198 h 3295483"/>
                <a:gd name="connsiteX167" fmla="*/ 3066279 w 3295482"/>
                <a:gd name="connsiteY167" fmla="*/ 1267643 h 3295483"/>
                <a:gd name="connsiteX168" fmla="*/ 3074601 w 3295482"/>
                <a:gd name="connsiteY168" fmla="*/ 1318778 h 3295483"/>
                <a:gd name="connsiteX169" fmla="*/ 3072649 w 3295482"/>
                <a:gd name="connsiteY169" fmla="*/ 1368555 h 3295483"/>
                <a:gd name="connsiteX170" fmla="*/ 3120211 w 3295482"/>
                <a:gd name="connsiteY170" fmla="*/ 1383319 h 3295483"/>
                <a:gd name="connsiteX171" fmla="*/ 3295482 w 3295482"/>
                <a:gd name="connsiteY171" fmla="*/ 1647740 h 3295483"/>
                <a:gd name="connsiteX172" fmla="*/ 3120211 w 3295482"/>
                <a:gd name="connsiteY172" fmla="*/ 1912161 h 3295483"/>
                <a:gd name="connsiteX173" fmla="*/ 3072650 w 3295482"/>
                <a:gd name="connsiteY173" fmla="*/ 1926925 h 3295483"/>
                <a:gd name="connsiteX174" fmla="*/ 3074602 w 3295482"/>
                <a:gd name="connsiteY174" fmla="*/ 1976701 h 3295483"/>
                <a:gd name="connsiteX175" fmla="*/ 3066280 w 3295482"/>
                <a:gd name="connsiteY175" fmla="*/ 2027836 h 3295483"/>
                <a:gd name="connsiteX176" fmla="*/ 3047920 w 3295482"/>
                <a:gd name="connsiteY176" fmla="*/ 2076281 h 3295483"/>
                <a:gd name="connsiteX177" fmla="*/ 3021340 w 3295482"/>
                <a:gd name="connsiteY177" fmla="*/ 2118415 h 3295483"/>
                <a:gd name="connsiteX178" fmla="*/ 3055148 w 3295482"/>
                <a:gd name="connsiteY178" fmla="*/ 2154983 h 3295483"/>
                <a:gd name="connsiteX179" fmla="*/ 3074727 w 3295482"/>
                <a:gd name="connsiteY179" fmla="*/ 2471611 h 3295483"/>
                <a:gd name="connsiteX180" fmla="*/ 2790729 w 3295482"/>
                <a:gd name="connsiteY180" fmla="*/ 2612970 h 3295483"/>
                <a:gd name="connsiteX181" fmla="*/ 2742156 w 3295482"/>
                <a:gd name="connsiteY181" fmla="*/ 2601975 h 3295483"/>
                <a:gd name="connsiteX182" fmla="*/ 2718957 w 3295482"/>
                <a:gd name="connsiteY182" fmla="*/ 2646060 h 3295483"/>
                <a:gd name="connsiteX183" fmla="*/ 2686183 w 3295482"/>
                <a:gd name="connsiteY183" fmla="*/ 2686183 h 3295483"/>
                <a:gd name="connsiteX184" fmla="*/ 2646060 w 3295482"/>
                <a:gd name="connsiteY184" fmla="*/ 2718957 h 3295483"/>
                <a:gd name="connsiteX185" fmla="*/ 2601975 w 3295482"/>
                <a:gd name="connsiteY185" fmla="*/ 2742156 h 3295483"/>
                <a:gd name="connsiteX186" fmla="*/ 2612970 w 3295482"/>
                <a:gd name="connsiteY186" fmla="*/ 2790729 h 3295483"/>
                <a:gd name="connsiteX187" fmla="*/ 2471611 w 3295482"/>
                <a:gd name="connsiteY187" fmla="*/ 3074727 h 3295483"/>
                <a:gd name="connsiteX188" fmla="*/ 2154982 w 3295482"/>
                <a:gd name="connsiteY188" fmla="*/ 3055149 h 3295483"/>
                <a:gd name="connsiteX189" fmla="*/ 2118415 w 3295482"/>
                <a:gd name="connsiteY189" fmla="*/ 3021340 h 3295483"/>
                <a:gd name="connsiteX190" fmla="*/ 2076282 w 3295482"/>
                <a:gd name="connsiteY190" fmla="*/ 3047919 h 3295483"/>
                <a:gd name="connsiteX191" fmla="*/ 2027837 w 3295482"/>
                <a:gd name="connsiteY191" fmla="*/ 3066280 h 3295483"/>
                <a:gd name="connsiteX192" fmla="*/ 1976702 w 3295482"/>
                <a:gd name="connsiteY192" fmla="*/ 3074602 h 3295483"/>
                <a:gd name="connsiteX193" fmla="*/ 1926923 w 3295482"/>
                <a:gd name="connsiteY193" fmla="*/ 3072650 h 3295483"/>
                <a:gd name="connsiteX194" fmla="*/ 1912159 w 3295482"/>
                <a:gd name="connsiteY194" fmla="*/ 3120214 h 3295483"/>
                <a:gd name="connsiteX195" fmla="*/ 1647739 w 3295482"/>
                <a:gd name="connsiteY195" fmla="*/ 3295483 h 3295483"/>
                <a:gd name="connsiteX196" fmla="*/ 1383320 w 3295482"/>
                <a:gd name="connsiteY196" fmla="*/ 3120214 h 3295483"/>
                <a:gd name="connsiteX197" fmla="*/ 1368556 w 3295482"/>
                <a:gd name="connsiteY197" fmla="*/ 3072651 h 3295483"/>
                <a:gd name="connsiteX198" fmla="*/ 1318778 w 3295482"/>
                <a:gd name="connsiteY198" fmla="*/ 3074603 h 3295483"/>
                <a:gd name="connsiteX199" fmla="*/ 1267643 w 3295482"/>
                <a:gd name="connsiteY199" fmla="*/ 3066281 h 3295483"/>
                <a:gd name="connsiteX200" fmla="*/ 1219198 w 3295482"/>
                <a:gd name="connsiteY200" fmla="*/ 3047920 h 3295483"/>
                <a:gd name="connsiteX201" fmla="*/ 1177064 w 3295482"/>
                <a:gd name="connsiteY201" fmla="*/ 3021340 h 3295483"/>
                <a:gd name="connsiteX202" fmla="*/ 1140496 w 3295482"/>
                <a:gd name="connsiteY202" fmla="*/ 3055149 h 3295483"/>
                <a:gd name="connsiteX203" fmla="*/ 823869 w 3295482"/>
                <a:gd name="connsiteY203" fmla="*/ 3074727 h 3295483"/>
                <a:gd name="connsiteX204" fmla="*/ 681051 w 3295482"/>
                <a:gd name="connsiteY204" fmla="*/ 2846175 h 3295483"/>
                <a:gd name="connsiteX205" fmla="*/ 687335 w 3295482"/>
                <a:gd name="connsiteY205" fmla="*/ 2763073 h 3295483"/>
                <a:gd name="connsiteX206" fmla="*/ 695290 w 3295482"/>
                <a:gd name="connsiteY206" fmla="*/ 2742777 h 3295483"/>
                <a:gd name="connsiteX207" fmla="*/ 693907 w 3295482"/>
                <a:gd name="connsiteY207" fmla="*/ 2742367 h 3295483"/>
                <a:gd name="connsiteX208" fmla="*/ 609298 w 3295482"/>
                <a:gd name="connsiteY208" fmla="*/ 2686183 h 3295483"/>
                <a:gd name="connsiteX209" fmla="*/ 576524 w 3295482"/>
                <a:gd name="connsiteY209" fmla="*/ 2646060 h 3295483"/>
                <a:gd name="connsiteX210" fmla="*/ 553325 w 3295482"/>
                <a:gd name="connsiteY210" fmla="*/ 2601976 h 3295483"/>
                <a:gd name="connsiteX211" fmla="*/ 504750 w 3295482"/>
                <a:gd name="connsiteY211" fmla="*/ 2612971 h 3295483"/>
                <a:gd name="connsiteX212" fmla="*/ 220754 w 3295482"/>
                <a:gd name="connsiteY212" fmla="*/ 2471612 h 3295483"/>
                <a:gd name="connsiteX213" fmla="*/ 182974 w 3295482"/>
                <a:gd name="connsiteY213" fmla="*/ 2308154 h 3295483"/>
                <a:gd name="connsiteX214" fmla="*/ 268199 w 3295482"/>
                <a:gd name="connsiteY214" fmla="*/ 2123286 h 3295483"/>
                <a:gd name="connsiteX215" fmla="*/ 274296 w 3295482"/>
                <a:gd name="connsiteY215" fmla="*/ 2118661 h 3295483"/>
                <a:gd name="connsiteX216" fmla="*/ 247562 w 3295482"/>
                <a:gd name="connsiteY216" fmla="*/ 2076282 h 3295483"/>
                <a:gd name="connsiteX217" fmla="*/ 229202 w 3295482"/>
                <a:gd name="connsiteY217" fmla="*/ 2027837 h 3295483"/>
                <a:gd name="connsiteX218" fmla="*/ 220880 w 3295482"/>
                <a:gd name="connsiteY218" fmla="*/ 1976703 h 3295483"/>
                <a:gd name="connsiteX219" fmla="*/ 222832 w 3295482"/>
                <a:gd name="connsiteY219" fmla="*/ 1926924 h 3295483"/>
                <a:gd name="connsiteX220" fmla="*/ 175269 w 3295482"/>
                <a:gd name="connsiteY220" fmla="*/ 1912160 h 3295483"/>
                <a:gd name="connsiteX221" fmla="*/ 0 w 3295482"/>
                <a:gd name="connsiteY221" fmla="*/ 1647740 h 3295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3295482" h="3295483">
                  <a:moveTo>
                    <a:pt x="81755" y="1647740"/>
                  </a:moveTo>
                  <a:cubicBezTo>
                    <a:pt x="81755" y="1745014"/>
                    <a:pt x="128151" y="1834212"/>
                    <a:pt x="203127" y="1890421"/>
                  </a:cubicBezTo>
                  <a:lnTo>
                    <a:pt x="228308" y="1903723"/>
                  </a:lnTo>
                  <a:lnTo>
                    <a:pt x="234383" y="1878402"/>
                  </a:lnTo>
                  <a:cubicBezTo>
                    <a:pt x="261171" y="1800789"/>
                    <a:pt x="324780" y="1737437"/>
                    <a:pt x="410056" y="1714587"/>
                  </a:cubicBezTo>
                  <a:cubicBezTo>
                    <a:pt x="314068" y="1778996"/>
                    <a:pt x="269667" y="1897320"/>
                    <a:pt x="299585" y="2008978"/>
                  </a:cubicBezTo>
                  <a:cubicBezTo>
                    <a:pt x="329504" y="2120635"/>
                    <a:pt x="427118" y="2200906"/>
                    <a:pt x="542452" y="2208693"/>
                  </a:cubicBezTo>
                  <a:cubicBezTo>
                    <a:pt x="457175" y="2231543"/>
                    <a:pt x="370412" y="2208482"/>
                    <a:pt x="308406" y="2154662"/>
                  </a:cubicBezTo>
                  <a:lnTo>
                    <a:pt x="290483" y="2135769"/>
                  </a:lnTo>
                  <a:lnTo>
                    <a:pt x="275326" y="2159880"/>
                  </a:lnTo>
                  <a:cubicBezTo>
                    <a:pt x="238499" y="2246047"/>
                    <a:pt x="242918" y="2346492"/>
                    <a:pt x="291555" y="2430734"/>
                  </a:cubicBezTo>
                  <a:cubicBezTo>
                    <a:pt x="340193" y="2514976"/>
                    <a:pt x="424972" y="2569026"/>
                    <a:pt x="518008" y="2580216"/>
                  </a:cubicBezTo>
                  <a:lnTo>
                    <a:pt x="547144" y="2581432"/>
                  </a:lnTo>
                  <a:lnTo>
                    <a:pt x="539067" y="2554178"/>
                  </a:lnTo>
                  <a:cubicBezTo>
                    <a:pt x="523461" y="2473570"/>
                    <a:pt x="546871" y="2386901"/>
                    <a:pt x="609298" y="2324474"/>
                  </a:cubicBezTo>
                  <a:cubicBezTo>
                    <a:pt x="558374" y="2428248"/>
                    <a:pt x="579083" y="2552920"/>
                    <a:pt x="660822" y="2634659"/>
                  </a:cubicBezTo>
                  <a:cubicBezTo>
                    <a:pt x="742560" y="2716398"/>
                    <a:pt x="867233" y="2737107"/>
                    <a:pt x="971007" y="2686183"/>
                  </a:cubicBezTo>
                  <a:cubicBezTo>
                    <a:pt x="908580" y="2748610"/>
                    <a:pt x="821911" y="2772020"/>
                    <a:pt x="741302" y="2756413"/>
                  </a:cubicBezTo>
                  <a:lnTo>
                    <a:pt x="714049" y="2748337"/>
                  </a:lnTo>
                  <a:lnTo>
                    <a:pt x="715265" y="2777474"/>
                  </a:lnTo>
                  <a:cubicBezTo>
                    <a:pt x="726455" y="2870509"/>
                    <a:pt x="780505" y="2955288"/>
                    <a:pt x="864746" y="3003925"/>
                  </a:cubicBezTo>
                  <a:cubicBezTo>
                    <a:pt x="948988" y="3052561"/>
                    <a:pt x="1049434" y="3056980"/>
                    <a:pt x="1135600" y="3020154"/>
                  </a:cubicBezTo>
                  <a:lnTo>
                    <a:pt x="1159709" y="3004998"/>
                  </a:lnTo>
                  <a:lnTo>
                    <a:pt x="1140819" y="2987076"/>
                  </a:lnTo>
                  <a:cubicBezTo>
                    <a:pt x="1086999" y="2925070"/>
                    <a:pt x="1063938" y="2838306"/>
                    <a:pt x="1086788" y="2753029"/>
                  </a:cubicBezTo>
                  <a:cubicBezTo>
                    <a:pt x="1094574" y="2868363"/>
                    <a:pt x="1174844" y="2965979"/>
                    <a:pt x="1286502" y="2995898"/>
                  </a:cubicBezTo>
                  <a:cubicBezTo>
                    <a:pt x="1398159" y="3025816"/>
                    <a:pt x="1516483" y="2981414"/>
                    <a:pt x="1580894" y="2885424"/>
                  </a:cubicBezTo>
                  <a:cubicBezTo>
                    <a:pt x="1558044" y="2970702"/>
                    <a:pt x="1494691" y="3034311"/>
                    <a:pt x="1417078" y="3061099"/>
                  </a:cubicBezTo>
                  <a:lnTo>
                    <a:pt x="1391757" y="3067175"/>
                  </a:lnTo>
                  <a:lnTo>
                    <a:pt x="1405058" y="3092355"/>
                  </a:lnTo>
                  <a:cubicBezTo>
                    <a:pt x="1461267" y="3167331"/>
                    <a:pt x="1550465" y="3213727"/>
                    <a:pt x="1647739" y="3213727"/>
                  </a:cubicBezTo>
                  <a:cubicBezTo>
                    <a:pt x="1745013" y="3213727"/>
                    <a:pt x="1834211" y="3167331"/>
                    <a:pt x="1890420" y="3092355"/>
                  </a:cubicBezTo>
                  <a:lnTo>
                    <a:pt x="1903722" y="3067174"/>
                  </a:lnTo>
                  <a:lnTo>
                    <a:pt x="1878402" y="3061098"/>
                  </a:lnTo>
                  <a:cubicBezTo>
                    <a:pt x="1800789" y="3034310"/>
                    <a:pt x="1737436" y="2970701"/>
                    <a:pt x="1714586" y="2885423"/>
                  </a:cubicBezTo>
                  <a:cubicBezTo>
                    <a:pt x="1778996" y="2981413"/>
                    <a:pt x="1897320" y="3025815"/>
                    <a:pt x="2008978" y="2995897"/>
                  </a:cubicBezTo>
                  <a:cubicBezTo>
                    <a:pt x="2120635" y="2965978"/>
                    <a:pt x="2200905" y="2868362"/>
                    <a:pt x="2208692" y="2753028"/>
                  </a:cubicBezTo>
                  <a:cubicBezTo>
                    <a:pt x="2231542" y="2838305"/>
                    <a:pt x="2208481" y="2925069"/>
                    <a:pt x="2154661" y="2987075"/>
                  </a:cubicBezTo>
                  <a:lnTo>
                    <a:pt x="2135770" y="3004997"/>
                  </a:lnTo>
                  <a:lnTo>
                    <a:pt x="2159879" y="3020153"/>
                  </a:lnTo>
                  <a:cubicBezTo>
                    <a:pt x="2246045" y="3056980"/>
                    <a:pt x="2346491" y="3052561"/>
                    <a:pt x="2430733" y="3003924"/>
                  </a:cubicBezTo>
                  <a:cubicBezTo>
                    <a:pt x="2514975" y="2955287"/>
                    <a:pt x="2569025" y="2870507"/>
                    <a:pt x="2580215" y="2777472"/>
                  </a:cubicBezTo>
                  <a:lnTo>
                    <a:pt x="2581431" y="2748337"/>
                  </a:lnTo>
                  <a:lnTo>
                    <a:pt x="2554178" y="2756413"/>
                  </a:lnTo>
                  <a:cubicBezTo>
                    <a:pt x="2473569" y="2772020"/>
                    <a:pt x="2386899" y="2748609"/>
                    <a:pt x="2324472" y="2686182"/>
                  </a:cubicBezTo>
                  <a:cubicBezTo>
                    <a:pt x="2428247" y="2737106"/>
                    <a:pt x="2552920" y="2716398"/>
                    <a:pt x="2634659" y="2634659"/>
                  </a:cubicBezTo>
                  <a:cubicBezTo>
                    <a:pt x="2716398" y="2552920"/>
                    <a:pt x="2737106" y="2428247"/>
                    <a:pt x="2686182" y="2324471"/>
                  </a:cubicBezTo>
                  <a:cubicBezTo>
                    <a:pt x="2748610" y="2386899"/>
                    <a:pt x="2772020" y="2473568"/>
                    <a:pt x="2756414" y="2554177"/>
                  </a:cubicBezTo>
                  <a:lnTo>
                    <a:pt x="2748337" y="2581431"/>
                  </a:lnTo>
                  <a:lnTo>
                    <a:pt x="2777472" y="2580215"/>
                  </a:lnTo>
                  <a:cubicBezTo>
                    <a:pt x="2870508" y="2569025"/>
                    <a:pt x="2955287" y="2514975"/>
                    <a:pt x="3003924" y="2430733"/>
                  </a:cubicBezTo>
                  <a:cubicBezTo>
                    <a:pt x="3052561" y="2346491"/>
                    <a:pt x="3056980" y="2246046"/>
                    <a:pt x="3020153" y="2159879"/>
                  </a:cubicBezTo>
                  <a:lnTo>
                    <a:pt x="3004997" y="2135770"/>
                  </a:lnTo>
                  <a:lnTo>
                    <a:pt x="2987075" y="2154661"/>
                  </a:lnTo>
                  <a:cubicBezTo>
                    <a:pt x="2925068" y="2208482"/>
                    <a:pt x="2838304" y="2231543"/>
                    <a:pt x="2753026" y="2208692"/>
                  </a:cubicBezTo>
                  <a:cubicBezTo>
                    <a:pt x="2868361" y="2200906"/>
                    <a:pt x="2965978" y="2120636"/>
                    <a:pt x="2995897" y="2008977"/>
                  </a:cubicBezTo>
                  <a:cubicBezTo>
                    <a:pt x="3025816" y="1897319"/>
                    <a:pt x="2981412" y="1778993"/>
                    <a:pt x="2885422" y="1714583"/>
                  </a:cubicBezTo>
                  <a:cubicBezTo>
                    <a:pt x="2970700" y="1737433"/>
                    <a:pt x="3034310" y="1800786"/>
                    <a:pt x="3061099" y="1878399"/>
                  </a:cubicBezTo>
                  <a:lnTo>
                    <a:pt x="3067175" y="1903723"/>
                  </a:lnTo>
                  <a:lnTo>
                    <a:pt x="3092352" y="1890423"/>
                  </a:lnTo>
                  <a:cubicBezTo>
                    <a:pt x="3167329" y="1834214"/>
                    <a:pt x="3213726" y="1745015"/>
                    <a:pt x="3213726" y="1647740"/>
                  </a:cubicBezTo>
                  <a:cubicBezTo>
                    <a:pt x="3213726" y="1550465"/>
                    <a:pt x="3167329" y="1461267"/>
                    <a:pt x="3092352" y="1405057"/>
                  </a:cubicBezTo>
                  <a:lnTo>
                    <a:pt x="3067174" y="1391757"/>
                  </a:lnTo>
                  <a:lnTo>
                    <a:pt x="3061098" y="1417079"/>
                  </a:lnTo>
                  <a:cubicBezTo>
                    <a:pt x="3034309" y="1494692"/>
                    <a:pt x="2970700" y="1558045"/>
                    <a:pt x="2885423" y="1580895"/>
                  </a:cubicBezTo>
                  <a:cubicBezTo>
                    <a:pt x="2981412" y="1516485"/>
                    <a:pt x="3025815" y="1398161"/>
                    <a:pt x="2995896" y="1286502"/>
                  </a:cubicBezTo>
                  <a:cubicBezTo>
                    <a:pt x="2965977" y="1174845"/>
                    <a:pt x="2868362" y="1094575"/>
                    <a:pt x="2753028" y="1086788"/>
                  </a:cubicBezTo>
                  <a:cubicBezTo>
                    <a:pt x="2838305" y="1063938"/>
                    <a:pt x="2925068" y="1086999"/>
                    <a:pt x="2987074" y="1140819"/>
                  </a:cubicBezTo>
                  <a:lnTo>
                    <a:pt x="3004996" y="1159710"/>
                  </a:lnTo>
                  <a:lnTo>
                    <a:pt x="3020152" y="1135602"/>
                  </a:lnTo>
                  <a:cubicBezTo>
                    <a:pt x="3056979" y="1049435"/>
                    <a:pt x="3052560" y="948990"/>
                    <a:pt x="3003923" y="864748"/>
                  </a:cubicBezTo>
                  <a:cubicBezTo>
                    <a:pt x="2955286" y="780506"/>
                    <a:pt x="2870507" y="726456"/>
                    <a:pt x="2777471" y="715266"/>
                  </a:cubicBezTo>
                  <a:lnTo>
                    <a:pt x="2748335" y="714050"/>
                  </a:lnTo>
                  <a:lnTo>
                    <a:pt x="2756412" y="741303"/>
                  </a:lnTo>
                  <a:cubicBezTo>
                    <a:pt x="2772018" y="821911"/>
                    <a:pt x="2748608" y="908580"/>
                    <a:pt x="2686181" y="971007"/>
                  </a:cubicBezTo>
                  <a:cubicBezTo>
                    <a:pt x="2737105" y="867233"/>
                    <a:pt x="2716396" y="742561"/>
                    <a:pt x="2634657" y="660822"/>
                  </a:cubicBezTo>
                  <a:cubicBezTo>
                    <a:pt x="2552919" y="579083"/>
                    <a:pt x="2428247" y="558374"/>
                    <a:pt x="2324472" y="609298"/>
                  </a:cubicBezTo>
                  <a:cubicBezTo>
                    <a:pt x="2386899" y="546871"/>
                    <a:pt x="2473568" y="523461"/>
                    <a:pt x="2554177" y="539068"/>
                  </a:cubicBezTo>
                  <a:lnTo>
                    <a:pt x="2581430" y="547144"/>
                  </a:lnTo>
                  <a:lnTo>
                    <a:pt x="2580214" y="518008"/>
                  </a:lnTo>
                  <a:cubicBezTo>
                    <a:pt x="2569024" y="424973"/>
                    <a:pt x="2514973" y="340194"/>
                    <a:pt x="2430732" y="291557"/>
                  </a:cubicBezTo>
                  <a:cubicBezTo>
                    <a:pt x="2346491" y="242921"/>
                    <a:pt x="2246045" y="238502"/>
                    <a:pt x="2159879" y="275328"/>
                  </a:cubicBezTo>
                  <a:lnTo>
                    <a:pt x="2135769" y="290484"/>
                  </a:lnTo>
                  <a:lnTo>
                    <a:pt x="2154660" y="308406"/>
                  </a:lnTo>
                  <a:cubicBezTo>
                    <a:pt x="2208480" y="370412"/>
                    <a:pt x="2231541" y="457174"/>
                    <a:pt x="2208691" y="542451"/>
                  </a:cubicBezTo>
                  <a:cubicBezTo>
                    <a:pt x="2200905" y="427118"/>
                    <a:pt x="2120635" y="329503"/>
                    <a:pt x="2008977" y="299584"/>
                  </a:cubicBezTo>
                  <a:cubicBezTo>
                    <a:pt x="1897320" y="269666"/>
                    <a:pt x="1778996" y="314067"/>
                    <a:pt x="1714586" y="410056"/>
                  </a:cubicBezTo>
                  <a:cubicBezTo>
                    <a:pt x="1737435" y="324779"/>
                    <a:pt x="1800788" y="261171"/>
                    <a:pt x="1878401" y="234382"/>
                  </a:cubicBezTo>
                  <a:lnTo>
                    <a:pt x="1903722" y="228307"/>
                  </a:lnTo>
                  <a:lnTo>
                    <a:pt x="1890420" y="203126"/>
                  </a:lnTo>
                  <a:cubicBezTo>
                    <a:pt x="1834211" y="128150"/>
                    <a:pt x="1745013" y="81755"/>
                    <a:pt x="1647739" y="81755"/>
                  </a:cubicBezTo>
                  <a:cubicBezTo>
                    <a:pt x="1550465" y="81755"/>
                    <a:pt x="1461267" y="128151"/>
                    <a:pt x="1405058" y="203127"/>
                  </a:cubicBezTo>
                  <a:lnTo>
                    <a:pt x="1391758" y="228305"/>
                  </a:lnTo>
                  <a:lnTo>
                    <a:pt x="1417081" y="234381"/>
                  </a:lnTo>
                  <a:cubicBezTo>
                    <a:pt x="1494693" y="261170"/>
                    <a:pt x="1558046" y="324778"/>
                    <a:pt x="1580896" y="410055"/>
                  </a:cubicBezTo>
                  <a:cubicBezTo>
                    <a:pt x="1516486" y="314066"/>
                    <a:pt x="1398163" y="269665"/>
                    <a:pt x="1286505" y="299583"/>
                  </a:cubicBezTo>
                  <a:cubicBezTo>
                    <a:pt x="1174847" y="329502"/>
                    <a:pt x="1094577" y="427117"/>
                    <a:pt x="1086790" y="542450"/>
                  </a:cubicBezTo>
                  <a:cubicBezTo>
                    <a:pt x="1063940" y="457173"/>
                    <a:pt x="1087001" y="370410"/>
                    <a:pt x="1140821" y="308405"/>
                  </a:cubicBezTo>
                  <a:lnTo>
                    <a:pt x="1159712" y="290483"/>
                  </a:lnTo>
                  <a:lnTo>
                    <a:pt x="1135601" y="275326"/>
                  </a:lnTo>
                  <a:cubicBezTo>
                    <a:pt x="1049435" y="238500"/>
                    <a:pt x="948990" y="242919"/>
                    <a:pt x="864748" y="291556"/>
                  </a:cubicBezTo>
                  <a:cubicBezTo>
                    <a:pt x="780506" y="340193"/>
                    <a:pt x="726456" y="424973"/>
                    <a:pt x="715266" y="518008"/>
                  </a:cubicBezTo>
                  <a:lnTo>
                    <a:pt x="714049" y="547143"/>
                  </a:lnTo>
                  <a:lnTo>
                    <a:pt x="741304" y="539066"/>
                  </a:lnTo>
                  <a:cubicBezTo>
                    <a:pt x="821913" y="523459"/>
                    <a:pt x="908582" y="546869"/>
                    <a:pt x="971009" y="609296"/>
                  </a:cubicBezTo>
                  <a:cubicBezTo>
                    <a:pt x="867234" y="558373"/>
                    <a:pt x="742562" y="579082"/>
                    <a:pt x="660823" y="660821"/>
                  </a:cubicBezTo>
                  <a:cubicBezTo>
                    <a:pt x="579084" y="742560"/>
                    <a:pt x="558375" y="867232"/>
                    <a:pt x="609298" y="971007"/>
                  </a:cubicBezTo>
                  <a:cubicBezTo>
                    <a:pt x="546871" y="908580"/>
                    <a:pt x="523461" y="821911"/>
                    <a:pt x="539068" y="741302"/>
                  </a:cubicBezTo>
                  <a:lnTo>
                    <a:pt x="547145" y="714049"/>
                  </a:lnTo>
                  <a:lnTo>
                    <a:pt x="518008" y="715265"/>
                  </a:lnTo>
                  <a:cubicBezTo>
                    <a:pt x="424973" y="726455"/>
                    <a:pt x="340194" y="780505"/>
                    <a:pt x="291557" y="864747"/>
                  </a:cubicBezTo>
                  <a:cubicBezTo>
                    <a:pt x="242920" y="948989"/>
                    <a:pt x="238501" y="1049434"/>
                    <a:pt x="275327" y="1135601"/>
                  </a:cubicBezTo>
                  <a:lnTo>
                    <a:pt x="290485" y="1159712"/>
                  </a:lnTo>
                  <a:lnTo>
                    <a:pt x="308408" y="1140819"/>
                  </a:lnTo>
                  <a:cubicBezTo>
                    <a:pt x="370413" y="1086999"/>
                    <a:pt x="457176" y="1063938"/>
                    <a:pt x="542453" y="1086788"/>
                  </a:cubicBezTo>
                  <a:cubicBezTo>
                    <a:pt x="427120" y="1094574"/>
                    <a:pt x="329505" y="1174845"/>
                    <a:pt x="299586" y="1286503"/>
                  </a:cubicBezTo>
                  <a:cubicBezTo>
                    <a:pt x="269668" y="1398160"/>
                    <a:pt x="314070" y="1516484"/>
                    <a:pt x="410058" y="1580894"/>
                  </a:cubicBezTo>
                  <a:cubicBezTo>
                    <a:pt x="324781" y="1558045"/>
                    <a:pt x="261172" y="1494692"/>
                    <a:pt x="234384" y="1417079"/>
                  </a:cubicBezTo>
                  <a:lnTo>
                    <a:pt x="228308" y="1391757"/>
                  </a:lnTo>
                  <a:lnTo>
                    <a:pt x="203127" y="1405059"/>
                  </a:lnTo>
                  <a:cubicBezTo>
                    <a:pt x="128152" y="1461268"/>
                    <a:pt x="81755" y="1550466"/>
                    <a:pt x="81755" y="1647740"/>
                  </a:cubicBezTo>
                  <a:close/>
                  <a:moveTo>
                    <a:pt x="0" y="1647740"/>
                  </a:moveTo>
                  <a:cubicBezTo>
                    <a:pt x="0" y="1528873"/>
                    <a:pt x="72271" y="1426885"/>
                    <a:pt x="175269" y="1383321"/>
                  </a:cubicBezTo>
                  <a:lnTo>
                    <a:pt x="222833" y="1368556"/>
                  </a:lnTo>
                  <a:lnTo>
                    <a:pt x="220882" y="1318778"/>
                  </a:lnTo>
                  <a:cubicBezTo>
                    <a:pt x="221900" y="1301814"/>
                    <a:pt x="224633" y="1284699"/>
                    <a:pt x="229203" y="1267644"/>
                  </a:cubicBezTo>
                  <a:cubicBezTo>
                    <a:pt x="233773" y="1250588"/>
                    <a:pt x="239963" y="1234400"/>
                    <a:pt x="247564" y="1219199"/>
                  </a:cubicBezTo>
                  <a:lnTo>
                    <a:pt x="274298" y="1176820"/>
                  </a:lnTo>
                  <a:lnTo>
                    <a:pt x="268200" y="1172195"/>
                  </a:lnTo>
                  <a:cubicBezTo>
                    <a:pt x="217491" y="1122487"/>
                    <a:pt x="187845" y="1056247"/>
                    <a:pt x="182974" y="987327"/>
                  </a:cubicBezTo>
                  <a:cubicBezTo>
                    <a:pt x="179079" y="932191"/>
                    <a:pt x="191038" y="875340"/>
                    <a:pt x="220755" y="823869"/>
                  </a:cubicBezTo>
                  <a:cubicBezTo>
                    <a:pt x="280189" y="720927"/>
                    <a:pt x="393771" y="668739"/>
                    <a:pt x="504751" y="682510"/>
                  </a:cubicBezTo>
                  <a:lnTo>
                    <a:pt x="553326" y="693505"/>
                  </a:lnTo>
                  <a:lnTo>
                    <a:pt x="576525" y="649420"/>
                  </a:lnTo>
                  <a:cubicBezTo>
                    <a:pt x="585889" y="635237"/>
                    <a:pt x="596813" y="621782"/>
                    <a:pt x="609299" y="609297"/>
                  </a:cubicBezTo>
                  <a:cubicBezTo>
                    <a:pt x="634270" y="584326"/>
                    <a:pt x="663120" y="565598"/>
                    <a:pt x="693909" y="553112"/>
                  </a:cubicBezTo>
                  <a:lnTo>
                    <a:pt x="695290" y="552703"/>
                  </a:lnTo>
                  <a:lnTo>
                    <a:pt x="687336" y="532409"/>
                  </a:lnTo>
                  <a:cubicBezTo>
                    <a:pt x="681118" y="504870"/>
                    <a:pt x="679103" y="476874"/>
                    <a:pt x="681051" y="449306"/>
                  </a:cubicBezTo>
                  <a:cubicBezTo>
                    <a:pt x="687545" y="357413"/>
                    <a:pt x="738085" y="270282"/>
                    <a:pt x="823870" y="220754"/>
                  </a:cubicBezTo>
                  <a:cubicBezTo>
                    <a:pt x="926813" y="161320"/>
                    <a:pt x="1051271" y="172915"/>
                    <a:pt x="1140498" y="240331"/>
                  </a:cubicBezTo>
                  <a:lnTo>
                    <a:pt x="1177066" y="274140"/>
                  </a:lnTo>
                  <a:lnTo>
                    <a:pt x="1219200" y="247561"/>
                  </a:lnTo>
                  <a:cubicBezTo>
                    <a:pt x="1234401" y="239960"/>
                    <a:pt x="1250590" y="233770"/>
                    <a:pt x="1267645" y="229200"/>
                  </a:cubicBezTo>
                  <a:cubicBezTo>
                    <a:pt x="1284701" y="224630"/>
                    <a:pt x="1301816" y="221897"/>
                    <a:pt x="1318780" y="220878"/>
                  </a:cubicBezTo>
                  <a:lnTo>
                    <a:pt x="1368556" y="222830"/>
                  </a:lnTo>
                  <a:lnTo>
                    <a:pt x="1383320" y="175268"/>
                  </a:lnTo>
                  <a:cubicBezTo>
                    <a:pt x="1426884" y="72270"/>
                    <a:pt x="1528872" y="0"/>
                    <a:pt x="1647739" y="0"/>
                  </a:cubicBezTo>
                  <a:cubicBezTo>
                    <a:pt x="1766607" y="0"/>
                    <a:pt x="1868594" y="72270"/>
                    <a:pt x="1912159" y="175268"/>
                  </a:cubicBezTo>
                  <a:lnTo>
                    <a:pt x="1926923" y="222831"/>
                  </a:lnTo>
                  <a:lnTo>
                    <a:pt x="1976701" y="220879"/>
                  </a:lnTo>
                  <a:cubicBezTo>
                    <a:pt x="1993666" y="221898"/>
                    <a:pt x="2010780" y="224631"/>
                    <a:pt x="2027836" y="229201"/>
                  </a:cubicBezTo>
                  <a:cubicBezTo>
                    <a:pt x="2044891" y="233771"/>
                    <a:pt x="2061080" y="239961"/>
                    <a:pt x="2076281" y="247562"/>
                  </a:cubicBezTo>
                  <a:lnTo>
                    <a:pt x="2118415" y="274141"/>
                  </a:lnTo>
                  <a:lnTo>
                    <a:pt x="2154982" y="240333"/>
                  </a:lnTo>
                  <a:cubicBezTo>
                    <a:pt x="2244209" y="172916"/>
                    <a:pt x="2368668" y="161322"/>
                    <a:pt x="2471610" y="220755"/>
                  </a:cubicBezTo>
                  <a:cubicBezTo>
                    <a:pt x="2574551" y="280189"/>
                    <a:pt x="2626739" y="393770"/>
                    <a:pt x="2612968" y="504751"/>
                  </a:cubicBezTo>
                  <a:lnTo>
                    <a:pt x="2601973" y="553325"/>
                  </a:lnTo>
                  <a:lnTo>
                    <a:pt x="2646059" y="576524"/>
                  </a:lnTo>
                  <a:cubicBezTo>
                    <a:pt x="2660241" y="585888"/>
                    <a:pt x="2673696" y="596812"/>
                    <a:pt x="2686181" y="609298"/>
                  </a:cubicBezTo>
                  <a:cubicBezTo>
                    <a:pt x="2698667" y="621783"/>
                    <a:pt x="2709591" y="635238"/>
                    <a:pt x="2718956" y="649421"/>
                  </a:cubicBezTo>
                  <a:lnTo>
                    <a:pt x="2742155" y="693506"/>
                  </a:lnTo>
                  <a:lnTo>
                    <a:pt x="2790728" y="682511"/>
                  </a:lnTo>
                  <a:cubicBezTo>
                    <a:pt x="2901709" y="668739"/>
                    <a:pt x="3015292" y="720927"/>
                    <a:pt x="3074726" y="823870"/>
                  </a:cubicBezTo>
                  <a:cubicBezTo>
                    <a:pt x="3134159" y="926812"/>
                    <a:pt x="3122564" y="1051271"/>
                    <a:pt x="3055147" y="1140498"/>
                  </a:cubicBezTo>
                  <a:lnTo>
                    <a:pt x="3021339" y="1177065"/>
                  </a:lnTo>
                  <a:lnTo>
                    <a:pt x="3047919" y="1219198"/>
                  </a:lnTo>
                  <a:cubicBezTo>
                    <a:pt x="3055519" y="1234399"/>
                    <a:pt x="3061709" y="1250588"/>
                    <a:pt x="3066279" y="1267643"/>
                  </a:cubicBezTo>
                  <a:cubicBezTo>
                    <a:pt x="3070849" y="1284699"/>
                    <a:pt x="3073583" y="1301814"/>
                    <a:pt x="3074601" y="1318778"/>
                  </a:cubicBezTo>
                  <a:lnTo>
                    <a:pt x="3072649" y="1368555"/>
                  </a:lnTo>
                  <a:lnTo>
                    <a:pt x="3120211" y="1383319"/>
                  </a:lnTo>
                  <a:cubicBezTo>
                    <a:pt x="3223210" y="1426884"/>
                    <a:pt x="3295482" y="1528872"/>
                    <a:pt x="3295482" y="1647740"/>
                  </a:cubicBezTo>
                  <a:cubicBezTo>
                    <a:pt x="3295482" y="1766608"/>
                    <a:pt x="3223210" y="1868597"/>
                    <a:pt x="3120211" y="1912161"/>
                  </a:cubicBezTo>
                  <a:lnTo>
                    <a:pt x="3072650" y="1926925"/>
                  </a:lnTo>
                  <a:lnTo>
                    <a:pt x="3074602" y="1976701"/>
                  </a:lnTo>
                  <a:cubicBezTo>
                    <a:pt x="3073584" y="1993665"/>
                    <a:pt x="3070850" y="2010780"/>
                    <a:pt x="3066280" y="2027836"/>
                  </a:cubicBezTo>
                  <a:cubicBezTo>
                    <a:pt x="3061710" y="2044891"/>
                    <a:pt x="3055520" y="2061080"/>
                    <a:pt x="3047920" y="2076281"/>
                  </a:cubicBezTo>
                  <a:lnTo>
                    <a:pt x="3021340" y="2118415"/>
                  </a:lnTo>
                  <a:lnTo>
                    <a:pt x="3055148" y="2154983"/>
                  </a:lnTo>
                  <a:cubicBezTo>
                    <a:pt x="3122565" y="2244210"/>
                    <a:pt x="3134160" y="2368669"/>
                    <a:pt x="3074727" y="2471611"/>
                  </a:cubicBezTo>
                  <a:cubicBezTo>
                    <a:pt x="3015293" y="2574554"/>
                    <a:pt x="2901710" y="2626742"/>
                    <a:pt x="2790729" y="2612970"/>
                  </a:cubicBezTo>
                  <a:lnTo>
                    <a:pt x="2742156" y="2601975"/>
                  </a:lnTo>
                  <a:lnTo>
                    <a:pt x="2718957" y="2646060"/>
                  </a:lnTo>
                  <a:cubicBezTo>
                    <a:pt x="2709593" y="2660242"/>
                    <a:pt x="2698669" y="2673697"/>
                    <a:pt x="2686183" y="2686183"/>
                  </a:cubicBezTo>
                  <a:cubicBezTo>
                    <a:pt x="2673698" y="2698668"/>
                    <a:pt x="2660242" y="2709593"/>
                    <a:pt x="2646060" y="2718957"/>
                  </a:cubicBezTo>
                  <a:lnTo>
                    <a:pt x="2601975" y="2742156"/>
                  </a:lnTo>
                  <a:lnTo>
                    <a:pt x="2612970" y="2790729"/>
                  </a:lnTo>
                  <a:cubicBezTo>
                    <a:pt x="2626742" y="2901711"/>
                    <a:pt x="2574553" y="3015293"/>
                    <a:pt x="2471611" y="3074727"/>
                  </a:cubicBezTo>
                  <a:cubicBezTo>
                    <a:pt x="2368669" y="3134160"/>
                    <a:pt x="2244210" y="3122566"/>
                    <a:pt x="2154982" y="3055149"/>
                  </a:cubicBezTo>
                  <a:lnTo>
                    <a:pt x="2118415" y="3021340"/>
                  </a:lnTo>
                  <a:lnTo>
                    <a:pt x="2076282" y="3047919"/>
                  </a:lnTo>
                  <a:cubicBezTo>
                    <a:pt x="2061081" y="3055520"/>
                    <a:pt x="2044893" y="3061710"/>
                    <a:pt x="2027837" y="3066280"/>
                  </a:cubicBezTo>
                  <a:cubicBezTo>
                    <a:pt x="2010782" y="3070850"/>
                    <a:pt x="1993667" y="3073583"/>
                    <a:pt x="1976702" y="3074602"/>
                  </a:cubicBezTo>
                  <a:lnTo>
                    <a:pt x="1926923" y="3072650"/>
                  </a:lnTo>
                  <a:lnTo>
                    <a:pt x="1912159" y="3120214"/>
                  </a:lnTo>
                  <a:cubicBezTo>
                    <a:pt x="1868594" y="3223212"/>
                    <a:pt x="1766607" y="3295483"/>
                    <a:pt x="1647739" y="3295483"/>
                  </a:cubicBezTo>
                  <a:cubicBezTo>
                    <a:pt x="1528872" y="3295483"/>
                    <a:pt x="1426884" y="3223212"/>
                    <a:pt x="1383320" y="3120214"/>
                  </a:cubicBezTo>
                  <a:lnTo>
                    <a:pt x="1368556" y="3072651"/>
                  </a:lnTo>
                  <a:lnTo>
                    <a:pt x="1318778" y="3074603"/>
                  </a:lnTo>
                  <a:cubicBezTo>
                    <a:pt x="1301814" y="3073584"/>
                    <a:pt x="1284699" y="3070851"/>
                    <a:pt x="1267643" y="3066281"/>
                  </a:cubicBezTo>
                  <a:cubicBezTo>
                    <a:pt x="1250588" y="3061711"/>
                    <a:pt x="1234399" y="3055521"/>
                    <a:pt x="1219198" y="3047920"/>
                  </a:cubicBezTo>
                  <a:lnTo>
                    <a:pt x="1177064" y="3021340"/>
                  </a:lnTo>
                  <a:lnTo>
                    <a:pt x="1140496" y="3055149"/>
                  </a:lnTo>
                  <a:cubicBezTo>
                    <a:pt x="1051269" y="3122566"/>
                    <a:pt x="926811" y="3134160"/>
                    <a:pt x="823869" y="3074727"/>
                  </a:cubicBezTo>
                  <a:cubicBezTo>
                    <a:pt x="738084" y="3025199"/>
                    <a:pt x="687545" y="2938068"/>
                    <a:pt x="681051" y="2846175"/>
                  </a:cubicBezTo>
                  <a:cubicBezTo>
                    <a:pt x="679102" y="2818607"/>
                    <a:pt x="681118" y="2790611"/>
                    <a:pt x="687335" y="2763073"/>
                  </a:cubicBezTo>
                  <a:lnTo>
                    <a:pt x="695290" y="2742777"/>
                  </a:lnTo>
                  <a:lnTo>
                    <a:pt x="693907" y="2742367"/>
                  </a:lnTo>
                  <a:cubicBezTo>
                    <a:pt x="663118" y="2729882"/>
                    <a:pt x="634268" y="2711154"/>
                    <a:pt x="609298" y="2686183"/>
                  </a:cubicBezTo>
                  <a:cubicBezTo>
                    <a:pt x="596812" y="2673698"/>
                    <a:pt x="585888" y="2660243"/>
                    <a:pt x="576524" y="2646060"/>
                  </a:cubicBezTo>
                  <a:lnTo>
                    <a:pt x="553325" y="2601976"/>
                  </a:lnTo>
                  <a:lnTo>
                    <a:pt x="504750" y="2612971"/>
                  </a:lnTo>
                  <a:cubicBezTo>
                    <a:pt x="393769" y="2626742"/>
                    <a:pt x="280188" y="2574554"/>
                    <a:pt x="220754" y="2471612"/>
                  </a:cubicBezTo>
                  <a:cubicBezTo>
                    <a:pt x="191037" y="2420141"/>
                    <a:pt x="179078" y="2363290"/>
                    <a:pt x="182974" y="2308154"/>
                  </a:cubicBezTo>
                  <a:cubicBezTo>
                    <a:pt x="187845" y="2239234"/>
                    <a:pt x="217490" y="2172994"/>
                    <a:pt x="268199" y="2123286"/>
                  </a:cubicBezTo>
                  <a:lnTo>
                    <a:pt x="274296" y="2118661"/>
                  </a:lnTo>
                  <a:lnTo>
                    <a:pt x="247562" y="2076282"/>
                  </a:lnTo>
                  <a:cubicBezTo>
                    <a:pt x="239962" y="2061081"/>
                    <a:pt x="233772" y="2044893"/>
                    <a:pt x="229202" y="2027837"/>
                  </a:cubicBezTo>
                  <a:cubicBezTo>
                    <a:pt x="224632" y="2010782"/>
                    <a:pt x="221899" y="1993667"/>
                    <a:pt x="220880" y="1976703"/>
                  </a:cubicBezTo>
                  <a:lnTo>
                    <a:pt x="222832" y="1926924"/>
                  </a:lnTo>
                  <a:lnTo>
                    <a:pt x="175269" y="1912160"/>
                  </a:lnTo>
                  <a:cubicBezTo>
                    <a:pt x="72271" y="1868595"/>
                    <a:pt x="0" y="1766608"/>
                    <a:pt x="0" y="164774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12CCFA89-9D08-4514-A8EA-834CE071D6B7}"/>
              </a:ext>
            </a:extLst>
          </p:cNvPr>
          <p:cNvGrpSpPr/>
          <p:nvPr/>
        </p:nvGrpSpPr>
        <p:grpSpPr>
          <a:xfrm>
            <a:off x="2282701" y="4781208"/>
            <a:ext cx="1573244" cy="1566252"/>
            <a:chOff x="2282701" y="4781208"/>
            <a:chExt cx="1573244" cy="1566252"/>
          </a:xfrm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82F26AC-40BE-4BD8-B10D-C8A49EDB4C96}"/>
                </a:ext>
              </a:extLst>
            </p:cNvPr>
            <p:cNvSpPr/>
            <p:nvPr/>
          </p:nvSpPr>
          <p:spPr>
            <a:xfrm>
              <a:off x="2295079" y="4793586"/>
              <a:ext cx="1548490" cy="1548489"/>
            </a:xfrm>
            <a:custGeom>
              <a:avLst/>
              <a:gdLst>
                <a:gd name="connsiteX0" fmla="*/ 2097702 w 4214307"/>
                <a:gd name="connsiteY0" fmla="*/ 0 h 4214307"/>
                <a:gd name="connsiteX1" fmla="*/ 2720331 w 4214307"/>
                <a:gd name="connsiteY1" fmla="*/ 507458 h 4214307"/>
                <a:gd name="connsiteX2" fmla="*/ 2733193 w 4214307"/>
                <a:gd name="connsiteY2" fmla="*/ 635048 h 4214307"/>
                <a:gd name="connsiteX3" fmla="*/ 2753399 w 4214307"/>
                <a:gd name="connsiteY3" fmla="*/ 618543 h 4214307"/>
                <a:gd name="connsiteX4" fmla="*/ 3507175 w 4214307"/>
                <a:gd name="connsiteY4" fmla="*/ 695364 h 4214307"/>
                <a:gd name="connsiteX5" fmla="*/ 3583995 w 4214307"/>
                <a:gd name="connsiteY5" fmla="*/ 1449139 h 4214307"/>
                <a:gd name="connsiteX6" fmla="*/ 3564459 w 4214307"/>
                <a:gd name="connsiteY6" fmla="*/ 1473055 h 4214307"/>
                <a:gd name="connsiteX7" fmla="*/ 3578766 w 4214307"/>
                <a:gd name="connsiteY7" fmla="*/ 1471613 h 4214307"/>
                <a:gd name="connsiteX8" fmla="*/ 4214307 w 4214307"/>
                <a:gd name="connsiteY8" fmla="*/ 2107154 h 4214307"/>
                <a:gd name="connsiteX9" fmla="*/ 3578766 w 4214307"/>
                <a:gd name="connsiteY9" fmla="*/ 2742695 h 4214307"/>
                <a:gd name="connsiteX10" fmla="*/ 3576943 w 4214307"/>
                <a:gd name="connsiteY10" fmla="*/ 2742511 h 4214307"/>
                <a:gd name="connsiteX11" fmla="*/ 3590301 w 4214307"/>
                <a:gd name="connsiteY11" fmla="*/ 2758865 h 4214307"/>
                <a:gd name="connsiteX12" fmla="*/ 3513481 w 4214307"/>
                <a:gd name="connsiteY12" fmla="*/ 3512641 h 4214307"/>
                <a:gd name="connsiteX13" fmla="*/ 2759705 w 4214307"/>
                <a:gd name="connsiteY13" fmla="*/ 3589461 h 4214307"/>
                <a:gd name="connsiteX14" fmla="*/ 2732044 w 4214307"/>
                <a:gd name="connsiteY14" fmla="*/ 3566866 h 4214307"/>
                <a:gd name="connsiteX15" fmla="*/ 2733243 w 4214307"/>
                <a:gd name="connsiteY15" fmla="*/ 3578766 h 4214307"/>
                <a:gd name="connsiteX16" fmla="*/ 2097702 w 4214307"/>
                <a:gd name="connsiteY16" fmla="*/ 4214307 h 4214307"/>
                <a:gd name="connsiteX17" fmla="*/ 1462161 w 4214307"/>
                <a:gd name="connsiteY17" fmla="*/ 3578766 h 4214307"/>
                <a:gd name="connsiteX18" fmla="*/ 1462772 w 4214307"/>
                <a:gd name="connsiteY18" fmla="*/ 3572706 h 4214307"/>
                <a:gd name="connsiteX19" fmla="*/ 1449977 w 4214307"/>
                <a:gd name="connsiteY19" fmla="*/ 3583157 h 4214307"/>
                <a:gd name="connsiteX20" fmla="*/ 696201 w 4214307"/>
                <a:gd name="connsiteY20" fmla="*/ 3506337 h 4214307"/>
                <a:gd name="connsiteX21" fmla="*/ 619381 w 4214307"/>
                <a:gd name="connsiteY21" fmla="*/ 2752561 h 4214307"/>
                <a:gd name="connsiteX22" fmla="*/ 628056 w 4214307"/>
                <a:gd name="connsiteY22" fmla="*/ 2741941 h 4214307"/>
                <a:gd name="connsiteX23" fmla="*/ 507457 w 4214307"/>
                <a:gd name="connsiteY23" fmla="*/ 2729783 h 4214307"/>
                <a:gd name="connsiteX24" fmla="*/ 0 w 4214307"/>
                <a:gd name="connsiteY24" fmla="*/ 2107154 h 4214307"/>
                <a:gd name="connsiteX25" fmla="*/ 635541 w 4214307"/>
                <a:gd name="connsiteY25" fmla="*/ 1471613 h 4214307"/>
                <a:gd name="connsiteX26" fmla="*/ 639195 w 4214307"/>
                <a:gd name="connsiteY26" fmla="*/ 1471982 h 4214307"/>
                <a:gd name="connsiteX27" fmla="*/ 625685 w 4214307"/>
                <a:gd name="connsiteY27" fmla="*/ 1455443 h 4214307"/>
                <a:gd name="connsiteX28" fmla="*/ 702505 w 4214307"/>
                <a:gd name="connsiteY28" fmla="*/ 701667 h 4214307"/>
                <a:gd name="connsiteX29" fmla="*/ 1456281 w 4214307"/>
                <a:gd name="connsiteY29" fmla="*/ 624846 h 4214307"/>
                <a:gd name="connsiteX30" fmla="*/ 1462710 w 4214307"/>
                <a:gd name="connsiteY30" fmla="*/ 630098 h 4214307"/>
                <a:gd name="connsiteX31" fmla="*/ 1475073 w 4214307"/>
                <a:gd name="connsiteY31" fmla="*/ 507458 h 4214307"/>
                <a:gd name="connsiteX32" fmla="*/ 2097702 w 4214307"/>
                <a:gd name="connsiteY32" fmla="*/ 0 h 421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14307" h="4214307">
                  <a:moveTo>
                    <a:pt x="2097702" y="0"/>
                  </a:moveTo>
                  <a:cubicBezTo>
                    <a:pt x="2404827" y="0"/>
                    <a:pt x="2661070" y="217852"/>
                    <a:pt x="2720331" y="507458"/>
                  </a:cubicBezTo>
                  <a:lnTo>
                    <a:pt x="2733193" y="635048"/>
                  </a:lnTo>
                  <a:lnTo>
                    <a:pt x="2753399" y="618543"/>
                  </a:lnTo>
                  <a:cubicBezTo>
                    <a:pt x="2986096" y="464902"/>
                    <a:pt x="3302320" y="490509"/>
                    <a:pt x="3507175" y="695364"/>
                  </a:cubicBezTo>
                  <a:cubicBezTo>
                    <a:pt x="3712029" y="900218"/>
                    <a:pt x="3737636" y="1216443"/>
                    <a:pt x="3583995" y="1449139"/>
                  </a:cubicBezTo>
                  <a:lnTo>
                    <a:pt x="3564459" y="1473055"/>
                  </a:lnTo>
                  <a:lnTo>
                    <a:pt x="3578766" y="1471613"/>
                  </a:lnTo>
                  <a:cubicBezTo>
                    <a:pt x="3929766" y="1471613"/>
                    <a:pt x="4214307" y="1756154"/>
                    <a:pt x="4214307" y="2107154"/>
                  </a:cubicBezTo>
                  <a:cubicBezTo>
                    <a:pt x="4214307" y="2458154"/>
                    <a:pt x="3929766" y="2742695"/>
                    <a:pt x="3578766" y="2742695"/>
                  </a:cubicBezTo>
                  <a:lnTo>
                    <a:pt x="3576943" y="2742511"/>
                  </a:lnTo>
                  <a:lnTo>
                    <a:pt x="3590301" y="2758865"/>
                  </a:lnTo>
                  <a:cubicBezTo>
                    <a:pt x="3743942" y="2991562"/>
                    <a:pt x="3718335" y="3307786"/>
                    <a:pt x="3513481" y="3512641"/>
                  </a:cubicBezTo>
                  <a:cubicBezTo>
                    <a:pt x="3308626" y="3717495"/>
                    <a:pt x="2992402" y="3743102"/>
                    <a:pt x="2759705" y="3589461"/>
                  </a:cubicBezTo>
                  <a:lnTo>
                    <a:pt x="2732044" y="3566866"/>
                  </a:lnTo>
                  <a:lnTo>
                    <a:pt x="2733243" y="3578766"/>
                  </a:lnTo>
                  <a:cubicBezTo>
                    <a:pt x="2733243" y="3929766"/>
                    <a:pt x="2448702" y="4214307"/>
                    <a:pt x="2097702" y="4214307"/>
                  </a:cubicBezTo>
                  <a:cubicBezTo>
                    <a:pt x="1746702" y="4214307"/>
                    <a:pt x="1462161" y="3929766"/>
                    <a:pt x="1462161" y="3578766"/>
                  </a:cubicBezTo>
                  <a:lnTo>
                    <a:pt x="1462772" y="3572706"/>
                  </a:lnTo>
                  <a:lnTo>
                    <a:pt x="1449977" y="3583157"/>
                  </a:lnTo>
                  <a:cubicBezTo>
                    <a:pt x="1217280" y="3736798"/>
                    <a:pt x="901056" y="3711191"/>
                    <a:pt x="696201" y="3506337"/>
                  </a:cubicBezTo>
                  <a:cubicBezTo>
                    <a:pt x="491347" y="3301482"/>
                    <a:pt x="465740" y="2985258"/>
                    <a:pt x="619381" y="2752561"/>
                  </a:cubicBezTo>
                  <a:lnTo>
                    <a:pt x="628056" y="2741941"/>
                  </a:lnTo>
                  <a:lnTo>
                    <a:pt x="507457" y="2729783"/>
                  </a:lnTo>
                  <a:cubicBezTo>
                    <a:pt x="217851" y="2670521"/>
                    <a:pt x="0" y="2414279"/>
                    <a:pt x="0" y="2107154"/>
                  </a:cubicBezTo>
                  <a:cubicBezTo>
                    <a:pt x="0" y="1756154"/>
                    <a:pt x="284541" y="1471613"/>
                    <a:pt x="635541" y="1471613"/>
                  </a:cubicBezTo>
                  <a:lnTo>
                    <a:pt x="639195" y="1471982"/>
                  </a:lnTo>
                  <a:lnTo>
                    <a:pt x="625685" y="1455443"/>
                  </a:lnTo>
                  <a:cubicBezTo>
                    <a:pt x="472044" y="1222746"/>
                    <a:pt x="497651" y="906522"/>
                    <a:pt x="702505" y="701667"/>
                  </a:cubicBezTo>
                  <a:cubicBezTo>
                    <a:pt x="907360" y="496812"/>
                    <a:pt x="1223584" y="471206"/>
                    <a:pt x="1456281" y="624846"/>
                  </a:cubicBezTo>
                  <a:lnTo>
                    <a:pt x="1462710" y="630098"/>
                  </a:lnTo>
                  <a:lnTo>
                    <a:pt x="1475073" y="507458"/>
                  </a:lnTo>
                  <a:cubicBezTo>
                    <a:pt x="1534335" y="217852"/>
                    <a:pt x="1790577" y="0"/>
                    <a:pt x="209770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40000">
                  <a:srgbClr val="FFC000"/>
                </a:gs>
                <a:gs pos="7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CB0736F2-8951-4E59-976F-B2DE58A232E3}"/>
                </a:ext>
              </a:extLst>
            </p:cNvPr>
            <p:cNvSpPr/>
            <p:nvPr/>
          </p:nvSpPr>
          <p:spPr>
            <a:xfrm rot="5400000">
              <a:off x="2286197" y="4777712"/>
              <a:ext cx="1566252" cy="1573244"/>
            </a:xfrm>
            <a:custGeom>
              <a:avLst/>
              <a:gdLst>
                <a:gd name="connsiteX0" fmla="*/ 1267347 w 1566252"/>
                <a:gd name="connsiteY0" fmla="*/ 782470 h 1573244"/>
                <a:gd name="connsiteX1" fmla="*/ 1288671 w 1566252"/>
                <a:gd name="connsiteY1" fmla="*/ 799880 h 1573244"/>
                <a:gd name="connsiteX2" fmla="*/ 1343952 w 1566252"/>
                <a:gd name="connsiteY2" fmla="*/ 950018 h 1573244"/>
                <a:gd name="connsiteX3" fmla="*/ 1333024 w 1566252"/>
                <a:gd name="connsiteY3" fmla="*/ 995938 h 1573244"/>
                <a:gd name="connsiteX4" fmla="*/ 1345531 w 1566252"/>
                <a:gd name="connsiteY4" fmla="*/ 1011250 h 1573244"/>
                <a:gd name="connsiteX5" fmla="*/ 1348588 w 1566252"/>
                <a:gd name="connsiteY5" fmla="*/ 1017059 h 1573244"/>
                <a:gd name="connsiteX6" fmla="*/ 1366687 w 1566252"/>
                <a:gd name="connsiteY6" fmla="*/ 1010343 h 1573244"/>
                <a:gd name="connsiteX7" fmla="*/ 1508835 w 1566252"/>
                <a:gd name="connsiteY7" fmla="*/ 786622 h 1573244"/>
                <a:gd name="connsiteX8" fmla="*/ 1366687 w 1566252"/>
                <a:gd name="connsiteY8" fmla="*/ 562901 h 1573244"/>
                <a:gd name="connsiteX9" fmla="*/ 1353400 w 1566252"/>
                <a:gd name="connsiteY9" fmla="*/ 557971 h 1573244"/>
                <a:gd name="connsiteX10" fmla="*/ 1365260 w 1566252"/>
                <a:gd name="connsiteY10" fmla="*/ 609309 h 1573244"/>
                <a:gd name="connsiteX11" fmla="*/ 1284623 w 1566252"/>
                <a:gd name="connsiteY11" fmla="*/ 772983 h 1573244"/>
                <a:gd name="connsiteX12" fmla="*/ 1048422 w 1566252"/>
                <a:gd name="connsiteY12" fmla="*/ 1342070 h 1573244"/>
                <a:gd name="connsiteX13" fmla="*/ 1050422 w 1566252"/>
                <a:gd name="connsiteY13" fmla="*/ 1342614 h 1573244"/>
                <a:gd name="connsiteX14" fmla="*/ 1273450 w 1566252"/>
                <a:gd name="connsiteY14" fmla="*/ 1273450 h 1573244"/>
                <a:gd name="connsiteX15" fmla="*/ 1342613 w 1566252"/>
                <a:gd name="connsiteY15" fmla="*/ 1050423 h 1573244"/>
                <a:gd name="connsiteX16" fmla="*/ 1335393 w 1566252"/>
                <a:gd name="connsiteY16" fmla="*/ 1023876 h 1573244"/>
                <a:gd name="connsiteX17" fmla="*/ 1328282 w 1566252"/>
                <a:gd name="connsiteY17" fmla="*/ 1024593 h 1573244"/>
                <a:gd name="connsiteX18" fmla="*/ 1334918 w 1566252"/>
                <a:gd name="connsiteY18" fmla="*/ 1022130 h 1573244"/>
                <a:gd name="connsiteX19" fmla="*/ 1331932 w 1566252"/>
                <a:gd name="connsiteY19" fmla="*/ 1011151 h 1573244"/>
                <a:gd name="connsiteX20" fmla="*/ 1329969 w 1566252"/>
                <a:gd name="connsiteY20" fmla="*/ 1006872 h 1573244"/>
                <a:gd name="connsiteX21" fmla="*/ 1301666 w 1566252"/>
                <a:gd name="connsiteY21" fmla="*/ 1054766 h 1573244"/>
                <a:gd name="connsiteX22" fmla="*/ 1157645 w 1566252"/>
                <a:gd name="connsiteY22" fmla="*/ 1124447 h 1573244"/>
                <a:gd name="connsiteX23" fmla="*/ 1141389 w 1566252"/>
                <a:gd name="connsiteY23" fmla="*/ 1123099 h 1573244"/>
                <a:gd name="connsiteX24" fmla="*/ 1144699 w 1566252"/>
                <a:gd name="connsiteY24" fmla="*/ 1133754 h 1573244"/>
                <a:gd name="connsiteX25" fmla="*/ 1085838 w 1566252"/>
                <a:gd name="connsiteY25" fmla="*/ 1317749 h 1573244"/>
                <a:gd name="connsiteX26" fmla="*/ 1008877 w 1566252"/>
                <a:gd name="connsiteY26" fmla="*/ 242355 h 1573244"/>
                <a:gd name="connsiteX27" fmla="*/ 1054879 w 1566252"/>
                <a:gd name="connsiteY27" fmla="*/ 269540 h 1573244"/>
                <a:gd name="connsiteX28" fmla="*/ 1124560 w 1566252"/>
                <a:gd name="connsiteY28" fmla="*/ 413561 h 1573244"/>
                <a:gd name="connsiteX29" fmla="*/ 1122286 w 1566252"/>
                <a:gd name="connsiteY29" fmla="*/ 440995 h 1573244"/>
                <a:gd name="connsiteX30" fmla="*/ 1141108 w 1566252"/>
                <a:gd name="connsiteY30" fmla="*/ 435147 h 1573244"/>
                <a:gd name="connsiteX31" fmla="*/ 1314891 w 1566252"/>
                <a:gd name="connsiteY31" fmla="*/ 490741 h 1573244"/>
                <a:gd name="connsiteX32" fmla="*/ 1340587 w 1566252"/>
                <a:gd name="connsiteY32" fmla="*/ 530273 h 1573244"/>
                <a:gd name="connsiteX33" fmla="*/ 1342614 w 1566252"/>
                <a:gd name="connsiteY33" fmla="*/ 522822 h 1573244"/>
                <a:gd name="connsiteX34" fmla="*/ 1273450 w 1566252"/>
                <a:gd name="connsiteY34" fmla="*/ 299794 h 1573244"/>
                <a:gd name="connsiteX35" fmla="*/ 1050422 w 1566252"/>
                <a:gd name="connsiteY35" fmla="*/ 230631 h 1573244"/>
                <a:gd name="connsiteX36" fmla="*/ 1036800 w 1566252"/>
                <a:gd name="connsiteY36" fmla="*/ 234336 h 1573244"/>
                <a:gd name="connsiteX37" fmla="*/ 1038576 w 1566252"/>
                <a:gd name="connsiteY37" fmla="*/ 251954 h 1573244"/>
                <a:gd name="connsiteX38" fmla="*/ 1032476 w 1566252"/>
                <a:gd name="connsiteY38" fmla="*/ 235512 h 1573244"/>
                <a:gd name="connsiteX39" fmla="*/ 1011150 w 1566252"/>
                <a:gd name="connsiteY39" fmla="*/ 241312 h 1573244"/>
                <a:gd name="connsiteX40" fmla="*/ 548588 w 1566252"/>
                <a:gd name="connsiteY40" fmla="*/ 214436 h 1573244"/>
                <a:gd name="connsiteX41" fmla="*/ 611015 w 1566252"/>
                <a:gd name="connsiteY41" fmla="*/ 200015 h 1573244"/>
                <a:gd name="connsiteX42" fmla="*/ 784306 w 1566252"/>
                <a:gd name="connsiteY42" fmla="*/ 285389 h 1573244"/>
                <a:gd name="connsiteX43" fmla="*/ 789677 w 1566252"/>
                <a:gd name="connsiteY43" fmla="*/ 295169 h 1573244"/>
                <a:gd name="connsiteX44" fmla="*/ 799992 w 1566252"/>
                <a:gd name="connsiteY44" fmla="*/ 282534 h 1573244"/>
                <a:gd name="connsiteX45" fmla="*/ 950131 w 1566252"/>
                <a:gd name="connsiteY45" fmla="*/ 227253 h 1573244"/>
                <a:gd name="connsiteX46" fmla="*/ 997896 w 1566252"/>
                <a:gd name="connsiteY46" fmla="*/ 238621 h 1573244"/>
                <a:gd name="connsiteX47" fmla="*/ 1011250 w 1566252"/>
                <a:gd name="connsiteY47" fmla="*/ 227713 h 1573244"/>
                <a:gd name="connsiteX48" fmla="*/ 1026588 w 1566252"/>
                <a:gd name="connsiteY48" fmla="*/ 219642 h 1573244"/>
                <a:gd name="connsiteX49" fmla="*/ 1023489 w 1566252"/>
                <a:gd name="connsiteY49" fmla="*/ 211292 h 1573244"/>
                <a:gd name="connsiteX50" fmla="*/ 786622 w 1566252"/>
                <a:gd name="connsiteY50" fmla="*/ 60792 h 1573244"/>
                <a:gd name="connsiteX51" fmla="*/ 549755 w 1566252"/>
                <a:gd name="connsiteY51" fmla="*/ 211292 h 1573244"/>
                <a:gd name="connsiteX52" fmla="*/ 546657 w 1566252"/>
                <a:gd name="connsiteY52" fmla="*/ 1353603 h 1573244"/>
                <a:gd name="connsiteX53" fmla="*/ 549755 w 1566252"/>
                <a:gd name="connsiteY53" fmla="*/ 1361953 h 1573244"/>
                <a:gd name="connsiteX54" fmla="*/ 786622 w 1566252"/>
                <a:gd name="connsiteY54" fmla="*/ 1512453 h 1573244"/>
                <a:gd name="connsiteX55" fmla="*/ 1023489 w 1566252"/>
                <a:gd name="connsiteY55" fmla="*/ 1361953 h 1573244"/>
                <a:gd name="connsiteX56" fmla="*/ 1025710 w 1566252"/>
                <a:gd name="connsiteY56" fmla="*/ 1355968 h 1573244"/>
                <a:gd name="connsiteX57" fmla="*/ 960303 w 1566252"/>
                <a:gd name="connsiteY57" fmla="*/ 1371078 h 1573244"/>
                <a:gd name="connsiteX58" fmla="*/ 787011 w 1566252"/>
                <a:gd name="connsiteY58" fmla="*/ 1285703 h 1573244"/>
                <a:gd name="connsiteX59" fmla="*/ 781641 w 1566252"/>
                <a:gd name="connsiteY59" fmla="*/ 1275924 h 1573244"/>
                <a:gd name="connsiteX60" fmla="*/ 771326 w 1566252"/>
                <a:gd name="connsiteY60" fmla="*/ 1288559 h 1573244"/>
                <a:gd name="connsiteX61" fmla="*/ 621187 w 1566252"/>
                <a:gd name="connsiteY61" fmla="*/ 1343839 h 1573244"/>
                <a:gd name="connsiteX62" fmla="*/ 576954 w 1566252"/>
                <a:gd name="connsiteY62" fmla="*/ 1333313 h 1573244"/>
                <a:gd name="connsiteX63" fmla="*/ 561995 w 1566252"/>
                <a:gd name="connsiteY63" fmla="*/ 1345532 h 1573244"/>
                <a:gd name="connsiteX64" fmla="*/ 244674 w 1566252"/>
                <a:gd name="connsiteY64" fmla="*/ 951765 h 1573244"/>
                <a:gd name="connsiteX65" fmla="*/ 252395 w 1566252"/>
                <a:gd name="connsiteY65" fmla="*/ 981034 h 1573244"/>
                <a:gd name="connsiteX66" fmla="*/ 258630 w 1566252"/>
                <a:gd name="connsiteY66" fmla="*/ 973401 h 1573244"/>
                <a:gd name="connsiteX67" fmla="*/ 253393 w 1566252"/>
                <a:gd name="connsiteY67" fmla="*/ 984816 h 1573244"/>
                <a:gd name="connsiteX68" fmla="*/ 259760 w 1566252"/>
                <a:gd name="connsiteY68" fmla="*/ 1008952 h 1573244"/>
                <a:gd name="connsiteX69" fmla="*/ 441711 w 1566252"/>
                <a:gd name="connsiteY69" fmla="*/ 1134251 h 1573244"/>
                <a:gd name="connsiteX70" fmla="*/ 448715 w 1566252"/>
                <a:gd name="connsiteY70" fmla="*/ 1133926 h 1573244"/>
                <a:gd name="connsiteX71" fmla="*/ 449842 w 1566252"/>
                <a:gd name="connsiteY71" fmla="*/ 1120328 h 1573244"/>
                <a:gd name="connsiteX72" fmla="*/ 460593 w 1566252"/>
                <a:gd name="connsiteY72" fmla="*/ 1083389 h 1573244"/>
                <a:gd name="connsiteX73" fmla="*/ 459664 w 1566252"/>
                <a:gd name="connsiteY73" fmla="*/ 1116071 h 1573244"/>
                <a:gd name="connsiteX74" fmla="*/ 462025 w 1566252"/>
                <a:gd name="connsiteY74" fmla="*/ 1133307 h 1573244"/>
                <a:gd name="connsiteX75" fmla="*/ 475816 w 1566252"/>
                <a:gd name="connsiteY75" fmla="*/ 1132666 h 1573244"/>
                <a:gd name="connsiteX76" fmla="*/ 462504 w 1566252"/>
                <a:gd name="connsiteY76" fmla="*/ 1136802 h 1573244"/>
                <a:gd name="connsiteX77" fmla="*/ 464013 w 1566252"/>
                <a:gd name="connsiteY77" fmla="*/ 1147813 h 1573244"/>
                <a:gd name="connsiteX78" fmla="*/ 582771 w 1566252"/>
                <a:gd name="connsiteY78" fmla="*/ 1288119 h 1573244"/>
                <a:gd name="connsiteX79" fmla="*/ 765654 w 1566252"/>
                <a:gd name="connsiteY79" fmla="*/ 1269585 h 1573244"/>
                <a:gd name="connsiteX80" fmla="*/ 774383 w 1566252"/>
                <a:gd name="connsiteY80" fmla="*/ 1262707 h 1573244"/>
                <a:gd name="connsiteX81" fmla="*/ 767673 w 1566252"/>
                <a:gd name="connsiteY81" fmla="*/ 1250488 h 1573244"/>
                <a:gd name="connsiteX82" fmla="*/ 777155 w 1566252"/>
                <a:gd name="connsiteY82" fmla="*/ 1260524 h 1573244"/>
                <a:gd name="connsiteX83" fmla="*/ 790821 w 1566252"/>
                <a:gd name="connsiteY83" fmla="*/ 1249758 h 1573244"/>
                <a:gd name="connsiteX84" fmla="*/ 812842 w 1566252"/>
                <a:gd name="connsiteY84" fmla="*/ 1225590 h 1573244"/>
                <a:gd name="connsiteX85" fmla="*/ 794934 w 1566252"/>
                <a:gd name="connsiteY85" fmla="*/ 1259641 h 1573244"/>
                <a:gd name="connsiteX86" fmla="*/ 786306 w 1566252"/>
                <a:gd name="connsiteY86" fmla="*/ 1270210 h 1573244"/>
                <a:gd name="connsiteX87" fmla="*/ 791120 w 1566252"/>
                <a:gd name="connsiteY87" fmla="*/ 1275306 h 1573244"/>
                <a:gd name="connsiteX88" fmla="*/ 951878 w 1566252"/>
                <a:gd name="connsiteY88" fmla="*/ 1326530 h 1573244"/>
                <a:gd name="connsiteX89" fmla="*/ 979173 w 1566252"/>
                <a:gd name="connsiteY89" fmla="*/ 1319330 h 1573244"/>
                <a:gd name="connsiteX90" fmla="*/ 973401 w 1566252"/>
                <a:gd name="connsiteY90" fmla="*/ 1314614 h 1573244"/>
                <a:gd name="connsiteX91" fmla="*/ 982034 w 1566252"/>
                <a:gd name="connsiteY91" fmla="*/ 1318575 h 1573244"/>
                <a:gd name="connsiteX92" fmla="*/ 1009065 w 1566252"/>
                <a:gd name="connsiteY92" fmla="*/ 1311444 h 1573244"/>
                <a:gd name="connsiteX93" fmla="*/ 1134364 w 1566252"/>
                <a:gd name="connsiteY93" fmla="*/ 1129494 h 1573244"/>
                <a:gd name="connsiteX94" fmla="*/ 1134038 w 1566252"/>
                <a:gd name="connsiteY94" fmla="*/ 1122490 h 1573244"/>
                <a:gd name="connsiteX95" fmla="*/ 1120441 w 1566252"/>
                <a:gd name="connsiteY95" fmla="*/ 1121363 h 1573244"/>
                <a:gd name="connsiteX96" fmla="*/ 1083501 w 1566252"/>
                <a:gd name="connsiteY96" fmla="*/ 1110612 h 1573244"/>
                <a:gd name="connsiteX97" fmla="*/ 1116183 w 1566252"/>
                <a:gd name="connsiteY97" fmla="*/ 1111540 h 1573244"/>
                <a:gd name="connsiteX98" fmla="*/ 1133420 w 1566252"/>
                <a:gd name="connsiteY98" fmla="*/ 1109179 h 1573244"/>
                <a:gd name="connsiteX99" fmla="*/ 1132779 w 1566252"/>
                <a:gd name="connsiteY99" fmla="*/ 1095388 h 1573244"/>
                <a:gd name="connsiteX100" fmla="*/ 1136915 w 1566252"/>
                <a:gd name="connsiteY100" fmla="*/ 1108700 h 1573244"/>
                <a:gd name="connsiteX101" fmla="*/ 1147926 w 1566252"/>
                <a:gd name="connsiteY101" fmla="*/ 1107192 h 1573244"/>
                <a:gd name="connsiteX102" fmla="*/ 1288231 w 1566252"/>
                <a:gd name="connsiteY102" fmla="*/ 988433 h 1573244"/>
                <a:gd name="connsiteX103" fmla="*/ 1269697 w 1566252"/>
                <a:gd name="connsiteY103" fmla="*/ 805551 h 1573244"/>
                <a:gd name="connsiteX104" fmla="*/ 1256295 w 1566252"/>
                <a:gd name="connsiteY104" fmla="*/ 788539 h 1573244"/>
                <a:gd name="connsiteX105" fmla="*/ 1251363 w 1566252"/>
                <a:gd name="connsiteY105" fmla="*/ 791247 h 1573244"/>
                <a:gd name="connsiteX106" fmla="*/ 1255413 w 1566252"/>
                <a:gd name="connsiteY106" fmla="*/ 787420 h 1573244"/>
                <a:gd name="connsiteX107" fmla="*/ 1249870 w 1566252"/>
                <a:gd name="connsiteY107" fmla="*/ 780385 h 1573244"/>
                <a:gd name="connsiteX108" fmla="*/ 1225703 w 1566252"/>
                <a:gd name="connsiteY108" fmla="*/ 758363 h 1573244"/>
                <a:gd name="connsiteX109" fmla="*/ 1225703 w 1566252"/>
                <a:gd name="connsiteY109" fmla="*/ 758363 h 1573244"/>
                <a:gd name="connsiteX110" fmla="*/ 1259754 w 1566252"/>
                <a:gd name="connsiteY110" fmla="*/ 776271 h 1573244"/>
                <a:gd name="connsiteX111" fmla="*/ 1263756 w 1566252"/>
                <a:gd name="connsiteY111" fmla="*/ 779538 h 1573244"/>
                <a:gd name="connsiteX112" fmla="*/ 1274804 w 1566252"/>
                <a:gd name="connsiteY112" fmla="*/ 769102 h 1573244"/>
                <a:gd name="connsiteX113" fmla="*/ 1323185 w 1566252"/>
                <a:gd name="connsiteY113" fmla="*/ 617267 h 1573244"/>
                <a:gd name="connsiteX114" fmla="*/ 1317618 w 1566252"/>
                <a:gd name="connsiteY114" fmla="*/ 596167 h 1573244"/>
                <a:gd name="connsiteX115" fmla="*/ 1314614 w 1566252"/>
                <a:gd name="connsiteY115" fmla="*/ 599844 h 1573244"/>
                <a:gd name="connsiteX116" fmla="*/ 1317138 w 1566252"/>
                <a:gd name="connsiteY116" fmla="*/ 594344 h 1573244"/>
                <a:gd name="connsiteX117" fmla="*/ 1308936 w 1566252"/>
                <a:gd name="connsiteY117" fmla="*/ 563253 h 1573244"/>
                <a:gd name="connsiteX118" fmla="*/ 1137084 w 1566252"/>
                <a:gd name="connsiteY118" fmla="*/ 444909 h 1573244"/>
                <a:gd name="connsiteX119" fmla="*/ 1121903 w 1566252"/>
                <a:gd name="connsiteY119" fmla="*/ 445614 h 1573244"/>
                <a:gd name="connsiteX120" fmla="*/ 1121476 w 1566252"/>
                <a:gd name="connsiteY120" fmla="*/ 450764 h 1573244"/>
                <a:gd name="connsiteX121" fmla="*/ 1110725 w 1566252"/>
                <a:gd name="connsiteY121" fmla="*/ 487704 h 1573244"/>
                <a:gd name="connsiteX122" fmla="*/ 1111653 w 1566252"/>
                <a:gd name="connsiteY122" fmla="*/ 455022 h 1573244"/>
                <a:gd name="connsiteX123" fmla="*/ 1110437 w 1566252"/>
                <a:gd name="connsiteY123" fmla="*/ 446147 h 1573244"/>
                <a:gd name="connsiteX124" fmla="*/ 1104871 w 1566252"/>
                <a:gd name="connsiteY124" fmla="*/ 446406 h 1573244"/>
                <a:gd name="connsiteX125" fmla="*/ 1110244 w 1566252"/>
                <a:gd name="connsiteY125" fmla="*/ 444736 h 1573244"/>
                <a:gd name="connsiteX126" fmla="*/ 1107305 w 1566252"/>
                <a:gd name="connsiteY126" fmla="*/ 423280 h 1573244"/>
                <a:gd name="connsiteX127" fmla="*/ 988546 w 1566252"/>
                <a:gd name="connsiteY127" fmla="*/ 282974 h 1573244"/>
                <a:gd name="connsiteX128" fmla="*/ 805664 w 1566252"/>
                <a:gd name="connsiteY128" fmla="*/ 301508 h 1573244"/>
                <a:gd name="connsiteX129" fmla="*/ 796934 w 1566252"/>
                <a:gd name="connsiteY129" fmla="*/ 308385 h 1573244"/>
                <a:gd name="connsiteX130" fmla="*/ 803644 w 1566252"/>
                <a:gd name="connsiteY130" fmla="*/ 320604 h 1573244"/>
                <a:gd name="connsiteX131" fmla="*/ 794163 w 1566252"/>
                <a:gd name="connsiteY131" fmla="*/ 310569 h 1573244"/>
                <a:gd name="connsiteX132" fmla="*/ 780497 w 1566252"/>
                <a:gd name="connsiteY132" fmla="*/ 321335 h 1573244"/>
                <a:gd name="connsiteX133" fmla="*/ 758476 w 1566252"/>
                <a:gd name="connsiteY133" fmla="*/ 345502 h 1573244"/>
                <a:gd name="connsiteX134" fmla="*/ 776383 w 1566252"/>
                <a:gd name="connsiteY134" fmla="*/ 311451 h 1573244"/>
                <a:gd name="connsiteX135" fmla="*/ 785012 w 1566252"/>
                <a:gd name="connsiteY135" fmla="*/ 300882 h 1573244"/>
                <a:gd name="connsiteX136" fmla="*/ 780197 w 1566252"/>
                <a:gd name="connsiteY136" fmla="*/ 295786 h 1573244"/>
                <a:gd name="connsiteX137" fmla="*/ 619440 w 1566252"/>
                <a:gd name="connsiteY137" fmla="*/ 244562 h 1573244"/>
                <a:gd name="connsiteX138" fmla="*/ 591609 w 1566252"/>
                <a:gd name="connsiteY138" fmla="*/ 251904 h 1573244"/>
                <a:gd name="connsiteX139" fmla="*/ 599844 w 1566252"/>
                <a:gd name="connsiteY139" fmla="*/ 258631 h 1573244"/>
                <a:gd name="connsiteX140" fmla="*/ 587528 w 1566252"/>
                <a:gd name="connsiteY140" fmla="*/ 252980 h 1573244"/>
                <a:gd name="connsiteX141" fmla="*/ 562253 w 1566252"/>
                <a:gd name="connsiteY141" fmla="*/ 259648 h 1573244"/>
                <a:gd name="connsiteX142" fmla="*/ 436954 w 1566252"/>
                <a:gd name="connsiteY142" fmla="*/ 441599 h 1573244"/>
                <a:gd name="connsiteX143" fmla="*/ 437279 w 1566252"/>
                <a:gd name="connsiteY143" fmla="*/ 448603 h 1573244"/>
                <a:gd name="connsiteX144" fmla="*/ 450877 w 1566252"/>
                <a:gd name="connsiteY144" fmla="*/ 449730 h 1573244"/>
                <a:gd name="connsiteX145" fmla="*/ 487817 w 1566252"/>
                <a:gd name="connsiteY145" fmla="*/ 460481 h 1573244"/>
                <a:gd name="connsiteX146" fmla="*/ 455135 w 1566252"/>
                <a:gd name="connsiteY146" fmla="*/ 459552 h 1573244"/>
                <a:gd name="connsiteX147" fmla="*/ 437898 w 1566252"/>
                <a:gd name="connsiteY147" fmla="*/ 461914 h 1573244"/>
                <a:gd name="connsiteX148" fmla="*/ 438538 w 1566252"/>
                <a:gd name="connsiteY148" fmla="*/ 475704 h 1573244"/>
                <a:gd name="connsiteX149" fmla="*/ 434403 w 1566252"/>
                <a:gd name="connsiteY149" fmla="*/ 462392 h 1573244"/>
                <a:gd name="connsiteX150" fmla="*/ 423392 w 1566252"/>
                <a:gd name="connsiteY150" fmla="*/ 463901 h 1573244"/>
                <a:gd name="connsiteX151" fmla="*/ 283086 w 1566252"/>
                <a:gd name="connsiteY151" fmla="*/ 582660 h 1573244"/>
                <a:gd name="connsiteX152" fmla="*/ 301621 w 1566252"/>
                <a:gd name="connsiteY152" fmla="*/ 765541 h 1573244"/>
                <a:gd name="connsiteX153" fmla="*/ 308498 w 1566252"/>
                <a:gd name="connsiteY153" fmla="*/ 774271 h 1573244"/>
                <a:gd name="connsiteX154" fmla="*/ 320717 w 1566252"/>
                <a:gd name="connsiteY154" fmla="*/ 767561 h 1573244"/>
                <a:gd name="connsiteX155" fmla="*/ 310681 w 1566252"/>
                <a:gd name="connsiteY155" fmla="*/ 777042 h 1573244"/>
                <a:gd name="connsiteX156" fmla="*/ 321448 w 1566252"/>
                <a:gd name="connsiteY156" fmla="*/ 790708 h 1573244"/>
                <a:gd name="connsiteX157" fmla="*/ 345615 w 1566252"/>
                <a:gd name="connsiteY157" fmla="*/ 812730 h 1573244"/>
                <a:gd name="connsiteX158" fmla="*/ 311564 w 1566252"/>
                <a:gd name="connsiteY158" fmla="*/ 794822 h 1573244"/>
                <a:gd name="connsiteX159" fmla="*/ 300995 w 1566252"/>
                <a:gd name="connsiteY159" fmla="*/ 786193 h 1573244"/>
                <a:gd name="connsiteX160" fmla="*/ 295898 w 1566252"/>
                <a:gd name="connsiteY160" fmla="*/ 791008 h 1573244"/>
                <a:gd name="connsiteX161" fmla="*/ 244674 w 1566252"/>
                <a:gd name="connsiteY161" fmla="*/ 951765 h 1573244"/>
                <a:gd name="connsiteX162" fmla="*/ 226813 w 1566252"/>
                <a:gd name="connsiteY162" fmla="*/ 462801 h 1573244"/>
                <a:gd name="connsiteX163" fmla="*/ 230631 w 1566252"/>
                <a:gd name="connsiteY163" fmla="*/ 522822 h 1573244"/>
                <a:gd name="connsiteX164" fmla="*/ 234336 w 1566252"/>
                <a:gd name="connsiteY164" fmla="*/ 536444 h 1573244"/>
                <a:gd name="connsiteX165" fmla="*/ 251954 w 1566252"/>
                <a:gd name="connsiteY165" fmla="*/ 534668 h 1573244"/>
                <a:gd name="connsiteX166" fmla="*/ 235512 w 1566252"/>
                <a:gd name="connsiteY166" fmla="*/ 540769 h 1573244"/>
                <a:gd name="connsiteX167" fmla="*/ 241313 w 1566252"/>
                <a:gd name="connsiteY167" fmla="*/ 562095 h 1573244"/>
                <a:gd name="connsiteX168" fmla="*/ 241878 w 1566252"/>
                <a:gd name="connsiteY168" fmla="*/ 563326 h 1573244"/>
                <a:gd name="connsiteX169" fmla="*/ 269652 w 1566252"/>
                <a:gd name="connsiteY169" fmla="*/ 516327 h 1573244"/>
                <a:gd name="connsiteX170" fmla="*/ 413673 w 1566252"/>
                <a:gd name="connsiteY170" fmla="*/ 446646 h 1573244"/>
                <a:gd name="connsiteX171" fmla="*/ 429929 w 1566252"/>
                <a:gd name="connsiteY171" fmla="*/ 447993 h 1573244"/>
                <a:gd name="connsiteX172" fmla="*/ 426618 w 1566252"/>
                <a:gd name="connsiteY172" fmla="*/ 437338 h 1573244"/>
                <a:gd name="connsiteX173" fmla="*/ 485479 w 1566252"/>
                <a:gd name="connsiteY173" fmla="*/ 253343 h 1573244"/>
                <a:gd name="connsiteX174" fmla="*/ 520634 w 1566252"/>
                <a:gd name="connsiteY174" fmla="*/ 230492 h 1573244"/>
                <a:gd name="connsiteX175" fmla="*/ 462801 w 1566252"/>
                <a:gd name="connsiteY175" fmla="*/ 226813 h 1573244"/>
                <a:gd name="connsiteX176" fmla="*/ 299794 w 1566252"/>
                <a:gd name="connsiteY176" fmla="*/ 299795 h 1573244"/>
                <a:gd name="connsiteX177" fmla="*/ 226813 w 1566252"/>
                <a:gd name="connsiteY177" fmla="*/ 462801 h 1573244"/>
                <a:gd name="connsiteX178" fmla="*/ 226813 w 1566252"/>
                <a:gd name="connsiteY178" fmla="*/ 1110444 h 1573244"/>
                <a:gd name="connsiteX179" fmla="*/ 299794 w 1566252"/>
                <a:gd name="connsiteY179" fmla="*/ 1273451 h 1573244"/>
                <a:gd name="connsiteX180" fmla="*/ 522822 w 1566252"/>
                <a:gd name="connsiteY180" fmla="*/ 1342614 h 1573244"/>
                <a:gd name="connsiteX181" fmla="*/ 536444 w 1566252"/>
                <a:gd name="connsiteY181" fmla="*/ 1338909 h 1573244"/>
                <a:gd name="connsiteX182" fmla="*/ 534668 w 1566252"/>
                <a:gd name="connsiteY182" fmla="*/ 1321290 h 1573244"/>
                <a:gd name="connsiteX183" fmla="*/ 540769 w 1566252"/>
                <a:gd name="connsiteY183" fmla="*/ 1337733 h 1573244"/>
                <a:gd name="connsiteX184" fmla="*/ 562094 w 1566252"/>
                <a:gd name="connsiteY184" fmla="*/ 1331933 h 1573244"/>
                <a:gd name="connsiteX185" fmla="*/ 565333 w 1566252"/>
                <a:gd name="connsiteY185" fmla="*/ 1330447 h 1573244"/>
                <a:gd name="connsiteX186" fmla="*/ 516439 w 1566252"/>
                <a:gd name="connsiteY186" fmla="*/ 1301553 h 1573244"/>
                <a:gd name="connsiteX187" fmla="*/ 446758 w 1566252"/>
                <a:gd name="connsiteY187" fmla="*/ 1157532 h 1573244"/>
                <a:gd name="connsiteX188" fmla="*/ 448105 w 1566252"/>
                <a:gd name="connsiteY188" fmla="*/ 1141276 h 1573244"/>
                <a:gd name="connsiteX189" fmla="*/ 437450 w 1566252"/>
                <a:gd name="connsiteY189" fmla="*/ 1144587 h 1573244"/>
                <a:gd name="connsiteX190" fmla="*/ 253455 w 1566252"/>
                <a:gd name="connsiteY190" fmla="*/ 1085726 h 1573244"/>
                <a:gd name="connsiteX191" fmla="*/ 230620 w 1566252"/>
                <a:gd name="connsiteY191" fmla="*/ 1050595 h 1573244"/>
                <a:gd name="connsiteX192" fmla="*/ 60792 w 1566252"/>
                <a:gd name="connsiteY192" fmla="*/ 786622 h 1573244"/>
                <a:gd name="connsiteX193" fmla="*/ 211292 w 1566252"/>
                <a:gd name="connsiteY193" fmla="*/ 1023489 h 1573244"/>
                <a:gd name="connsiteX194" fmla="*/ 215074 w 1566252"/>
                <a:gd name="connsiteY194" fmla="*/ 1024892 h 1573244"/>
                <a:gd name="connsiteX195" fmla="*/ 200127 w 1566252"/>
                <a:gd name="connsiteY195" fmla="*/ 960190 h 1573244"/>
                <a:gd name="connsiteX196" fmla="*/ 285501 w 1566252"/>
                <a:gd name="connsiteY196" fmla="*/ 786899 h 1573244"/>
                <a:gd name="connsiteX197" fmla="*/ 295281 w 1566252"/>
                <a:gd name="connsiteY197" fmla="*/ 781529 h 1573244"/>
                <a:gd name="connsiteX198" fmla="*/ 282646 w 1566252"/>
                <a:gd name="connsiteY198" fmla="*/ 771213 h 1573244"/>
                <a:gd name="connsiteX199" fmla="*/ 227366 w 1566252"/>
                <a:gd name="connsiteY199" fmla="*/ 621075 h 1573244"/>
                <a:gd name="connsiteX200" fmla="*/ 238332 w 1566252"/>
                <a:gd name="connsiteY200" fmla="*/ 574995 h 1573244"/>
                <a:gd name="connsiteX201" fmla="*/ 227713 w 1566252"/>
                <a:gd name="connsiteY201" fmla="*/ 561995 h 1573244"/>
                <a:gd name="connsiteX202" fmla="*/ 219642 w 1566252"/>
                <a:gd name="connsiteY202" fmla="*/ 546657 h 1573244"/>
                <a:gd name="connsiteX203" fmla="*/ 211292 w 1566252"/>
                <a:gd name="connsiteY203" fmla="*/ 549755 h 1573244"/>
                <a:gd name="connsiteX204" fmla="*/ 60792 w 1566252"/>
                <a:gd name="connsiteY204" fmla="*/ 786622 h 1573244"/>
                <a:gd name="connsiteX205" fmla="*/ 0 w 1566252"/>
                <a:gd name="connsiteY205" fmla="*/ 786622 h 1573244"/>
                <a:gd name="connsiteX206" fmla="*/ 201177 w 1566252"/>
                <a:gd name="connsiteY206" fmla="*/ 539787 h 1573244"/>
                <a:gd name="connsiteX207" fmla="*/ 215279 w 1566252"/>
                <a:gd name="connsiteY207" fmla="*/ 538365 h 1573244"/>
                <a:gd name="connsiteX208" fmla="*/ 205629 w 1566252"/>
                <a:gd name="connsiteY208" fmla="*/ 520029 h 1573244"/>
                <a:gd name="connsiteX209" fmla="*/ 258630 w 1566252"/>
                <a:gd name="connsiteY209" fmla="*/ 258630 h 1573244"/>
                <a:gd name="connsiteX210" fmla="*/ 520029 w 1566252"/>
                <a:gd name="connsiteY210" fmla="*/ 205630 h 1573244"/>
                <a:gd name="connsiteX211" fmla="*/ 538365 w 1566252"/>
                <a:gd name="connsiteY211" fmla="*/ 215279 h 1573244"/>
                <a:gd name="connsiteX212" fmla="*/ 539787 w 1566252"/>
                <a:gd name="connsiteY212" fmla="*/ 201177 h 1573244"/>
                <a:gd name="connsiteX213" fmla="*/ 786622 w 1566252"/>
                <a:gd name="connsiteY213" fmla="*/ 0 h 1573244"/>
                <a:gd name="connsiteX214" fmla="*/ 1033458 w 1566252"/>
                <a:gd name="connsiteY214" fmla="*/ 201177 h 1573244"/>
                <a:gd name="connsiteX215" fmla="*/ 1034879 w 1566252"/>
                <a:gd name="connsiteY215" fmla="*/ 215279 h 1573244"/>
                <a:gd name="connsiteX216" fmla="*/ 1053215 w 1566252"/>
                <a:gd name="connsiteY216" fmla="*/ 205629 h 1573244"/>
                <a:gd name="connsiteX217" fmla="*/ 1314614 w 1566252"/>
                <a:gd name="connsiteY217" fmla="*/ 258630 h 1573244"/>
                <a:gd name="connsiteX218" fmla="*/ 1367615 w 1566252"/>
                <a:gd name="connsiteY218" fmla="*/ 520029 h 1573244"/>
                <a:gd name="connsiteX219" fmla="*/ 1351646 w 1566252"/>
                <a:gd name="connsiteY219" fmla="*/ 550376 h 1573244"/>
                <a:gd name="connsiteX220" fmla="*/ 1351795 w 1566252"/>
                <a:gd name="connsiteY220" fmla="*/ 551022 h 1573244"/>
                <a:gd name="connsiteX221" fmla="*/ 1376241 w 1566252"/>
                <a:gd name="connsiteY221" fmla="*/ 553486 h 1573244"/>
                <a:gd name="connsiteX222" fmla="*/ 1566252 w 1566252"/>
                <a:gd name="connsiteY222" fmla="*/ 786622 h 1573244"/>
                <a:gd name="connsiteX223" fmla="*/ 1376241 w 1566252"/>
                <a:gd name="connsiteY223" fmla="*/ 1019758 h 1573244"/>
                <a:gd name="connsiteX224" fmla="*/ 1351329 w 1566252"/>
                <a:gd name="connsiteY224" fmla="*/ 1022269 h 1573244"/>
                <a:gd name="connsiteX225" fmla="*/ 1367614 w 1566252"/>
                <a:gd name="connsiteY225" fmla="*/ 1053216 h 1573244"/>
                <a:gd name="connsiteX226" fmla="*/ 1314614 w 1566252"/>
                <a:gd name="connsiteY226" fmla="*/ 1314615 h 1573244"/>
                <a:gd name="connsiteX227" fmla="*/ 1053216 w 1566252"/>
                <a:gd name="connsiteY227" fmla="*/ 1367615 h 1573244"/>
                <a:gd name="connsiteX228" fmla="*/ 1034879 w 1566252"/>
                <a:gd name="connsiteY228" fmla="*/ 1357966 h 1573244"/>
                <a:gd name="connsiteX229" fmla="*/ 1033458 w 1566252"/>
                <a:gd name="connsiteY229" fmla="*/ 1372068 h 1573244"/>
                <a:gd name="connsiteX230" fmla="*/ 786622 w 1566252"/>
                <a:gd name="connsiteY230" fmla="*/ 1573244 h 1573244"/>
                <a:gd name="connsiteX231" fmla="*/ 539787 w 1566252"/>
                <a:gd name="connsiteY231" fmla="*/ 1372068 h 1573244"/>
                <a:gd name="connsiteX232" fmla="*/ 538365 w 1566252"/>
                <a:gd name="connsiteY232" fmla="*/ 1357966 h 1573244"/>
                <a:gd name="connsiteX233" fmla="*/ 520029 w 1566252"/>
                <a:gd name="connsiteY233" fmla="*/ 1367616 h 1573244"/>
                <a:gd name="connsiteX234" fmla="*/ 258630 w 1566252"/>
                <a:gd name="connsiteY234" fmla="*/ 1314615 h 1573244"/>
                <a:gd name="connsiteX235" fmla="*/ 205629 w 1566252"/>
                <a:gd name="connsiteY235" fmla="*/ 1053216 h 1573244"/>
                <a:gd name="connsiteX236" fmla="*/ 215279 w 1566252"/>
                <a:gd name="connsiteY236" fmla="*/ 1034879 h 1573244"/>
                <a:gd name="connsiteX237" fmla="*/ 201177 w 1566252"/>
                <a:gd name="connsiteY237" fmla="*/ 1033458 h 1573244"/>
                <a:gd name="connsiteX238" fmla="*/ 0 w 1566252"/>
                <a:gd name="connsiteY238" fmla="*/ 786622 h 1573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</a:cxnLst>
              <a:rect l="l" t="t" r="r" b="b"/>
              <a:pathLst>
                <a:path w="1566252" h="1573244">
                  <a:moveTo>
                    <a:pt x="1267347" y="782470"/>
                  </a:moveTo>
                  <a:lnTo>
                    <a:pt x="1288671" y="799880"/>
                  </a:lnTo>
                  <a:cubicBezTo>
                    <a:pt x="1327986" y="839072"/>
                    <a:pt x="1348551" y="894151"/>
                    <a:pt x="1343952" y="950018"/>
                  </a:cubicBezTo>
                  <a:lnTo>
                    <a:pt x="1333024" y="995938"/>
                  </a:lnTo>
                  <a:lnTo>
                    <a:pt x="1345531" y="1011250"/>
                  </a:lnTo>
                  <a:lnTo>
                    <a:pt x="1348588" y="1017059"/>
                  </a:lnTo>
                  <a:lnTo>
                    <a:pt x="1366687" y="1010343"/>
                  </a:lnTo>
                  <a:cubicBezTo>
                    <a:pt x="1452325" y="970210"/>
                    <a:pt x="1508835" y="883608"/>
                    <a:pt x="1508835" y="786622"/>
                  </a:cubicBezTo>
                  <a:cubicBezTo>
                    <a:pt x="1508835" y="689637"/>
                    <a:pt x="1452325" y="603034"/>
                    <a:pt x="1366687" y="562901"/>
                  </a:cubicBezTo>
                  <a:lnTo>
                    <a:pt x="1353400" y="557971"/>
                  </a:lnTo>
                  <a:lnTo>
                    <a:pt x="1365260" y="609309"/>
                  </a:lnTo>
                  <a:cubicBezTo>
                    <a:pt x="1368513" y="673392"/>
                    <a:pt x="1338428" y="735892"/>
                    <a:pt x="1284623" y="772983"/>
                  </a:cubicBezTo>
                  <a:close/>
                  <a:moveTo>
                    <a:pt x="1048422" y="1342070"/>
                  </a:moveTo>
                  <a:lnTo>
                    <a:pt x="1050422" y="1342614"/>
                  </a:lnTo>
                  <a:cubicBezTo>
                    <a:pt x="1129958" y="1357414"/>
                    <a:pt x="1213852" y="1333049"/>
                    <a:pt x="1273450" y="1273450"/>
                  </a:cubicBezTo>
                  <a:cubicBezTo>
                    <a:pt x="1333048" y="1213852"/>
                    <a:pt x="1357413" y="1129959"/>
                    <a:pt x="1342613" y="1050423"/>
                  </a:cubicBezTo>
                  <a:lnTo>
                    <a:pt x="1335393" y="1023876"/>
                  </a:lnTo>
                  <a:lnTo>
                    <a:pt x="1328282" y="1024593"/>
                  </a:lnTo>
                  <a:lnTo>
                    <a:pt x="1334918" y="1022130"/>
                  </a:lnTo>
                  <a:lnTo>
                    <a:pt x="1331932" y="1011151"/>
                  </a:lnTo>
                  <a:lnTo>
                    <a:pt x="1329969" y="1006872"/>
                  </a:lnTo>
                  <a:lnTo>
                    <a:pt x="1301666" y="1054766"/>
                  </a:lnTo>
                  <a:cubicBezTo>
                    <a:pt x="1266190" y="1098168"/>
                    <a:pt x="1213150" y="1123533"/>
                    <a:pt x="1157645" y="1124447"/>
                  </a:cubicBezTo>
                  <a:lnTo>
                    <a:pt x="1141389" y="1123099"/>
                  </a:lnTo>
                  <a:lnTo>
                    <a:pt x="1144699" y="1133754"/>
                  </a:lnTo>
                  <a:cubicBezTo>
                    <a:pt x="1158436" y="1201567"/>
                    <a:pt x="1135421" y="1271307"/>
                    <a:pt x="1085838" y="1317749"/>
                  </a:cubicBezTo>
                  <a:close/>
                  <a:moveTo>
                    <a:pt x="1008877" y="242355"/>
                  </a:moveTo>
                  <a:lnTo>
                    <a:pt x="1054879" y="269540"/>
                  </a:lnTo>
                  <a:cubicBezTo>
                    <a:pt x="1098281" y="305015"/>
                    <a:pt x="1123646" y="358055"/>
                    <a:pt x="1124560" y="413561"/>
                  </a:cubicBezTo>
                  <a:lnTo>
                    <a:pt x="1122286" y="440995"/>
                  </a:lnTo>
                  <a:lnTo>
                    <a:pt x="1141108" y="435147"/>
                  </a:lnTo>
                  <a:cubicBezTo>
                    <a:pt x="1205157" y="422173"/>
                    <a:pt x="1271027" y="443910"/>
                    <a:pt x="1314891" y="490741"/>
                  </a:cubicBezTo>
                  <a:lnTo>
                    <a:pt x="1340587" y="530273"/>
                  </a:lnTo>
                  <a:lnTo>
                    <a:pt x="1342614" y="522822"/>
                  </a:lnTo>
                  <a:cubicBezTo>
                    <a:pt x="1357413" y="443287"/>
                    <a:pt x="1333049" y="359392"/>
                    <a:pt x="1273450" y="299794"/>
                  </a:cubicBezTo>
                  <a:cubicBezTo>
                    <a:pt x="1213852" y="240196"/>
                    <a:pt x="1129958" y="215831"/>
                    <a:pt x="1050422" y="230631"/>
                  </a:cubicBezTo>
                  <a:lnTo>
                    <a:pt x="1036800" y="234336"/>
                  </a:lnTo>
                  <a:lnTo>
                    <a:pt x="1038576" y="251954"/>
                  </a:lnTo>
                  <a:lnTo>
                    <a:pt x="1032476" y="235512"/>
                  </a:lnTo>
                  <a:lnTo>
                    <a:pt x="1011150" y="241312"/>
                  </a:lnTo>
                  <a:close/>
                  <a:moveTo>
                    <a:pt x="548588" y="214436"/>
                  </a:moveTo>
                  <a:lnTo>
                    <a:pt x="611015" y="200015"/>
                  </a:lnTo>
                  <a:cubicBezTo>
                    <a:pt x="678863" y="196570"/>
                    <a:pt x="745036" y="228423"/>
                    <a:pt x="784306" y="285389"/>
                  </a:cubicBezTo>
                  <a:lnTo>
                    <a:pt x="789677" y="295169"/>
                  </a:lnTo>
                  <a:lnTo>
                    <a:pt x="799992" y="282534"/>
                  </a:lnTo>
                  <a:cubicBezTo>
                    <a:pt x="839185" y="243219"/>
                    <a:pt x="894264" y="222654"/>
                    <a:pt x="950131" y="227253"/>
                  </a:cubicBezTo>
                  <a:lnTo>
                    <a:pt x="997896" y="238621"/>
                  </a:lnTo>
                  <a:lnTo>
                    <a:pt x="1011250" y="227713"/>
                  </a:lnTo>
                  <a:lnTo>
                    <a:pt x="1026588" y="219642"/>
                  </a:lnTo>
                  <a:lnTo>
                    <a:pt x="1023489" y="211292"/>
                  </a:lnTo>
                  <a:cubicBezTo>
                    <a:pt x="980998" y="120621"/>
                    <a:pt x="889307" y="60792"/>
                    <a:pt x="786622" y="60792"/>
                  </a:cubicBezTo>
                  <a:cubicBezTo>
                    <a:pt x="683938" y="60792"/>
                    <a:pt x="592246" y="120621"/>
                    <a:pt x="549755" y="211292"/>
                  </a:cubicBezTo>
                  <a:close/>
                  <a:moveTo>
                    <a:pt x="546657" y="1353603"/>
                  </a:moveTo>
                  <a:lnTo>
                    <a:pt x="549755" y="1361953"/>
                  </a:lnTo>
                  <a:cubicBezTo>
                    <a:pt x="592246" y="1452623"/>
                    <a:pt x="683938" y="1512453"/>
                    <a:pt x="786622" y="1512453"/>
                  </a:cubicBezTo>
                  <a:cubicBezTo>
                    <a:pt x="889307" y="1512453"/>
                    <a:pt x="980998" y="1452623"/>
                    <a:pt x="1023489" y="1361953"/>
                  </a:cubicBezTo>
                  <a:lnTo>
                    <a:pt x="1025710" y="1355968"/>
                  </a:lnTo>
                  <a:lnTo>
                    <a:pt x="960303" y="1371078"/>
                  </a:lnTo>
                  <a:cubicBezTo>
                    <a:pt x="892454" y="1374522"/>
                    <a:pt x="826282" y="1342670"/>
                    <a:pt x="787011" y="1285703"/>
                  </a:cubicBezTo>
                  <a:lnTo>
                    <a:pt x="781641" y="1275924"/>
                  </a:lnTo>
                  <a:lnTo>
                    <a:pt x="771326" y="1288559"/>
                  </a:lnTo>
                  <a:cubicBezTo>
                    <a:pt x="732133" y="1327874"/>
                    <a:pt x="677054" y="1348439"/>
                    <a:pt x="621187" y="1343839"/>
                  </a:cubicBezTo>
                  <a:lnTo>
                    <a:pt x="576954" y="1333313"/>
                  </a:lnTo>
                  <a:lnTo>
                    <a:pt x="561995" y="1345532"/>
                  </a:lnTo>
                  <a:close/>
                  <a:moveTo>
                    <a:pt x="244674" y="951765"/>
                  </a:moveTo>
                  <a:lnTo>
                    <a:pt x="252395" y="981034"/>
                  </a:lnTo>
                  <a:lnTo>
                    <a:pt x="258630" y="973401"/>
                  </a:lnTo>
                  <a:lnTo>
                    <a:pt x="253393" y="984816"/>
                  </a:lnTo>
                  <a:lnTo>
                    <a:pt x="259760" y="1008952"/>
                  </a:lnTo>
                  <a:cubicBezTo>
                    <a:pt x="291366" y="1083352"/>
                    <a:pt x="362937" y="1131372"/>
                    <a:pt x="441711" y="1134251"/>
                  </a:cubicBezTo>
                  <a:lnTo>
                    <a:pt x="448715" y="1133926"/>
                  </a:lnTo>
                  <a:lnTo>
                    <a:pt x="449842" y="1120328"/>
                  </a:lnTo>
                  <a:cubicBezTo>
                    <a:pt x="452124" y="1107916"/>
                    <a:pt x="455684" y="1095548"/>
                    <a:pt x="460593" y="1083389"/>
                  </a:cubicBezTo>
                  <a:cubicBezTo>
                    <a:pt x="459368" y="1094379"/>
                    <a:pt x="459076" y="1105303"/>
                    <a:pt x="459664" y="1116071"/>
                  </a:cubicBezTo>
                  <a:lnTo>
                    <a:pt x="462025" y="1133307"/>
                  </a:lnTo>
                  <a:lnTo>
                    <a:pt x="475816" y="1132666"/>
                  </a:lnTo>
                  <a:lnTo>
                    <a:pt x="462504" y="1136802"/>
                  </a:lnTo>
                  <a:lnTo>
                    <a:pt x="464013" y="1147813"/>
                  </a:lnTo>
                  <a:cubicBezTo>
                    <a:pt x="477770" y="1209996"/>
                    <a:pt x="521246" y="1263282"/>
                    <a:pt x="582771" y="1288119"/>
                  </a:cubicBezTo>
                  <a:cubicBezTo>
                    <a:pt x="644297" y="1312957"/>
                    <a:pt x="712582" y="1304788"/>
                    <a:pt x="765654" y="1269585"/>
                  </a:cubicBezTo>
                  <a:lnTo>
                    <a:pt x="774383" y="1262707"/>
                  </a:lnTo>
                  <a:lnTo>
                    <a:pt x="767673" y="1250488"/>
                  </a:lnTo>
                  <a:lnTo>
                    <a:pt x="777155" y="1260524"/>
                  </a:lnTo>
                  <a:lnTo>
                    <a:pt x="790821" y="1249758"/>
                  </a:lnTo>
                  <a:cubicBezTo>
                    <a:pt x="798719" y="1242416"/>
                    <a:pt x="806094" y="1234351"/>
                    <a:pt x="812842" y="1225590"/>
                  </a:cubicBezTo>
                  <a:cubicBezTo>
                    <a:pt x="807933" y="1237749"/>
                    <a:pt x="801909" y="1249123"/>
                    <a:pt x="794934" y="1259641"/>
                  </a:cubicBezTo>
                  <a:lnTo>
                    <a:pt x="786306" y="1270210"/>
                  </a:lnTo>
                  <a:lnTo>
                    <a:pt x="791120" y="1275306"/>
                  </a:lnTo>
                  <a:cubicBezTo>
                    <a:pt x="835141" y="1314769"/>
                    <a:pt x="893875" y="1333143"/>
                    <a:pt x="951878" y="1326530"/>
                  </a:cubicBezTo>
                  <a:lnTo>
                    <a:pt x="979173" y="1319330"/>
                  </a:lnTo>
                  <a:lnTo>
                    <a:pt x="973401" y="1314614"/>
                  </a:lnTo>
                  <a:lnTo>
                    <a:pt x="982034" y="1318575"/>
                  </a:lnTo>
                  <a:lnTo>
                    <a:pt x="1009065" y="1311444"/>
                  </a:lnTo>
                  <a:cubicBezTo>
                    <a:pt x="1083465" y="1279839"/>
                    <a:pt x="1131484" y="1208267"/>
                    <a:pt x="1134364" y="1129494"/>
                  </a:cubicBezTo>
                  <a:lnTo>
                    <a:pt x="1134038" y="1122490"/>
                  </a:lnTo>
                  <a:lnTo>
                    <a:pt x="1120441" y="1121363"/>
                  </a:lnTo>
                  <a:cubicBezTo>
                    <a:pt x="1108029" y="1119080"/>
                    <a:pt x="1095660" y="1115520"/>
                    <a:pt x="1083501" y="1110612"/>
                  </a:cubicBezTo>
                  <a:cubicBezTo>
                    <a:pt x="1094491" y="1111837"/>
                    <a:pt x="1105416" y="1112128"/>
                    <a:pt x="1116183" y="1111540"/>
                  </a:cubicBezTo>
                  <a:lnTo>
                    <a:pt x="1133420" y="1109179"/>
                  </a:lnTo>
                  <a:lnTo>
                    <a:pt x="1132779" y="1095388"/>
                  </a:lnTo>
                  <a:lnTo>
                    <a:pt x="1136915" y="1108700"/>
                  </a:lnTo>
                  <a:lnTo>
                    <a:pt x="1147926" y="1107192"/>
                  </a:lnTo>
                  <a:cubicBezTo>
                    <a:pt x="1210108" y="1093435"/>
                    <a:pt x="1263394" y="1049959"/>
                    <a:pt x="1288231" y="988433"/>
                  </a:cubicBezTo>
                  <a:cubicBezTo>
                    <a:pt x="1313069" y="926908"/>
                    <a:pt x="1304901" y="858624"/>
                    <a:pt x="1269697" y="805551"/>
                  </a:cubicBezTo>
                  <a:lnTo>
                    <a:pt x="1256295" y="788539"/>
                  </a:lnTo>
                  <a:lnTo>
                    <a:pt x="1251363" y="791247"/>
                  </a:lnTo>
                  <a:lnTo>
                    <a:pt x="1255413" y="787420"/>
                  </a:lnTo>
                  <a:lnTo>
                    <a:pt x="1249870" y="780385"/>
                  </a:lnTo>
                  <a:cubicBezTo>
                    <a:pt x="1242529" y="772486"/>
                    <a:pt x="1234464" y="765112"/>
                    <a:pt x="1225703" y="758363"/>
                  </a:cubicBezTo>
                  <a:lnTo>
                    <a:pt x="1225703" y="758363"/>
                  </a:lnTo>
                  <a:cubicBezTo>
                    <a:pt x="1237862" y="763272"/>
                    <a:pt x="1249236" y="769296"/>
                    <a:pt x="1259754" y="776271"/>
                  </a:cubicBezTo>
                  <a:lnTo>
                    <a:pt x="1263756" y="779538"/>
                  </a:lnTo>
                  <a:lnTo>
                    <a:pt x="1274804" y="769102"/>
                  </a:lnTo>
                  <a:cubicBezTo>
                    <a:pt x="1312076" y="727524"/>
                    <a:pt x="1329430" y="672050"/>
                    <a:pt x="1323185" y="617267"/>
                  </a:cubicBezTo>
                  <a:lnTo>
                    <a:pt x="1317618" y="596167"/>
                  </a:lnTo>
                  <a:lnTo>
                    <a:pt x="1314614" y="599844"/>
                  </a:lnTo>
                  <a:lnTo>
                    <a:pt x="1317138" y="594344"/>
                  </a:lnTo>
                  <a:lnTo>
                    <a:pt x="1308936" y="563253"/>
                  </a:lnTo>
                  <a:cubicBezTo>
                    <a:pt x="1279084" y="492983"/>
                    <a:pt x="1211485" y="447628"/>
                    <a:pt x="1137084" y="444909"/>
                  </a:cubicBezTo>
                  <a:lnTo>
                    <a:pt x="1121903" y="445614"/>
                  </a:lnTo>
                  <a:lnTo>
                    <a:pt x="1121476" y="450764"/>
                  </a:lnTo>
                  <a:cubicBezTo>
                    <a:pt x="1119194" y="463177"/>
                    <a:pt x="1115633" y="475545"/>
                    <a:pt x="1110725" y="487704"/>
                  </a:cubicBezTo>
                  <a:cubicBezTo>
                    <a:pt x="1111950" y="476714"/>
                    <a:pt x="1112241" y="465790"/>
                    <a:pt x="1111653" y="455022"/>
                  </a:cubicBezTo>
                  <a:lnTo>
                    <a:pt x="1110437" y="446147"/>
                  </a:lnTo>
                  <a:lnTo>
                    <a:pt x="1104871" y="446406"/>
                  </a:lnTo>
                  <a:lnTo>
                    <a:pt x="1110244" y="444736"/>
                  </a:lnTo>
                  <a:lnTo>
                    <a:pt x="1107305" y="423280"/>
                  </a:lnTo>
                  <a:cubicBezTo>
                    <a:pt x="1093547" y="361097"/>
                    <a:pt x="1050072" y="307811"/>
                    <a:pt x="988546" y="282974"/>
                  </a:cubicBezTo>
                  <a:cubicBezTo>
                    <a:pt x="927020" y="258136"/>
                    <a:pt x="858736" y="266304"/>
                    <a:pt x="805664" y="301508"/>
                  </a:cubicBezTo>
                  <a:lnTo>
                    <a:pt x="796934" y="308385"/>
                  </a:lnTo>
                  <a:lnTo>
                    <a:pt x="803644" y="320604"/>
                  </a:lnTo>
                  <a:lnTo>
                    <a:pt x="794163" y="310569"/>
                  </a:lnTo>
                  <a:lnTo>
                    <a:pt x="780497" y="321335"/>
                  </a:lnTo>
                  <a:cubicBezTo>
                    <a:pt x="772598" y="328677"/>
                    <a:pt x="765224" y="336741"/>
                    <a:pt x="758476" y="345502"/>
                  </a:cubicBezTo>
                  <a:cubicBezTo>
                    <a:pt x="763384" y="333343"/>
                    <a:pt x="769409" y="321970"/>
                    <a:pt x="776383" y="311451"/>
                  </a:cubicBezTo>
                  <a:lnTo>
                    <a:pt x="785012" y="300882"/>
                  </a:lnTo>
                  <a:lnTo>
                    <a:pt x="780197" y="295786"/>
                  </a:lnTo>
                  <a:cubicBezTo>
                    <a:pt x="736176" y="256324"/>
                    <a:pt x="677443" y="237949"/>
                    <a:pt x="619440" y="244562"/>
                  </a:cubicBezTo>
                  <a:lnTo>
                    <a:pt x="591609" y="251904"/>
                  </a:lnTo>
                  <a:lnTo>
                    <a:pt x="599844" y="258631"/>
                  </a:lnTo>
                  <a:lnTo>
                    <a:pt x="587528" y="252980"/>
                  </a:lnTo>
                  <a:lnTo>
                    <a:pt x="562253" y="259648"/>
                  </a:lnTo>
                  <a:cubicBezTo>
                    <a:pt x="487853" y="291254"/>
                    <a:pt x="439833" y="362825"/>
                    <a:pt x="436954" y="441599"/>
                  </a:cubicBezTo>
                  <a:lnTo>
                    <a:pt x="437279" y="448603"/>
                  </a:lnTo>
                  <a:lnTo>
                    <a:pt x="450877" y="449730"/>
                  </a:lnTo>
                  <a:cubicBezTo>
                    <a:pt x="463289" y="452012"/>
                    <a:pt x="475658" y="455572"/>
                    <a:pt x="487817" y="460481"/>
                  </a:cubicBezTo>
                  <a:cubicBezTo>
                    <a:pt x="476826" y="459256"/>
                    <a:pt x="465902" y="458964"/>
                    <a:pt x="455135" y="459552"/>
                  </a:cubicBezTo>
                  <a:lnTo>
                    <a:pt x="437898" y="461914"/>
                  </a:lnTo>
                  <a:lnTo>
                    <a:pt x="438538" y="475704"/>
                  </a:lnTo>
                  <a:lnTo>
                    <a:pt x="434403" y="462392"/>
                  </a:lnTo>
                  <a:lnTo>
                    <a:pt x="423392" y="463901"/>
                  </a:lnTo>
                  <a:cubicBezTo>
                    <a:pt x="361210" y="477658"/>
                    <a:pt x="307924" y="521134"/>
                    <a:pt x="283086" y="582660"/>
                  </a:cubicBezTo>
                  <a:cubicBezTo>
                    <a:pt x="258248" y="644185"/>
                    <a:pt x="266417" y="712469"/>
                    <a:pt x="301621" y="765541"/>
                  </a:cubicBezTo>
                  <a:lnTo>
                    <a:pt x="308498" y="774271"/>
                  </a:lnTo>
                  <a:lnTo>
                    <a:pt x="320717" y="767561"/>
                  </a:lnTo>
                  <a:lnTo>
                    <a:pt x="310681" y="777042"/>
                  </a:lnTo>
                  <a:lnTo>
                    <a:pt x="321448" y="790708"/>
                  </a:lnTo>
                  <a:cubicBezTo>
                    <a:pt x="328789" y="798607"/>
                    <a:pt x="336854" y="805981"/>
                    <a:pt x="345615" y="812730"/>
                  </a:cubicBezTo>
                  <a:cubicBezTo>
                    <a:pt x="333456" y="807821"/>
                    <a:pt x="322082" y="801797"/>
                    <a:pt x="311564" y="794822"/>
                  </a:cubicBezTo>
                  <a:lnTo>
                    <a:pt x="300995" y="786193"/>
                  </a:lnTo>
                  <a:lnTo>
                    <a:pt x="295898" y="791008"/>
                  </a:lnTo>
                  <a:cubicBezTo>
                    <a:pt x="256436" y="835029"/>
                    <a:pt x="238061" y="893763"/>
                    <a:pt x="244674" y="951765"/>
                  </a:cubicBezTo>
                  <a:close/>
                  <a:moveTo>
                    <a:pt x="226813" y="462801"/>
                  </a:moveTo>
                  <a:cubicBezTo>
                    <a:pt x="225679" y="482782"/>
                    <a:pt x="226931" y="502938"/>
                    <a:pt x="230631" y="522822"/>
                  </a:cubicBezTo>
                  <a:lnTo>
                    <a:pt x="234336" y="536444"/>
                  </a:lnTo>
                  <a:lnTo>
                    <a:pt x="251954" y="534668"/>
                  </a:lnTo>
                  <a:lnTo>
                    <a:pt x="235512" y="540769"/>
                  </a:lnTo>
                  <a:lnTo>
                    <a:pt x="241313" y="562095"/>
                  </a:lnTo>
                  <a:lnTo>
                    <a:pt x="241878" y="563326"/>
                  </a:lnTo>
                  <a:lnTo>
                    <a:pt x="269652" y="516327"/>
                  </a:lnTo>
                  <a:cubicBezTo>
                    <a:pt x="305128" y="472924"/>
                    <a:pt x="358168" y="447559"/>
                    <a:pt x="413673" y="446646"/>
                  </a:cubicBezTo>
                  <a:lnTo>
                    <a:pt x="429929" y="447993"/>
                  </a:lnTo>
                  <a:lnTo>
                    <a:pt x="426618" y="437338"/>
                  </a:lnTo>
                  <a:cubicBezTo>
                    <a:pt x="412881" y="369525"/>
                    <a:pt x="435896" y="299785"/>
                    <a:pt x="485479" y="253343"/>
                  </a:cubicBezTo>
                  <a:lnTo>
                    <a:pt x="520634" y="230492"/>
                  </a:lnTo>
                  <a:lnTo>
                    <a:pt x="462801" y="226813"/>
                  </a:lnTo>
                  <a:cubicBezTo>
                    <a:pt x="402858" y="230216"/>
                    <a:pt x="344493" y="255096"/>
                    <a:pt x="299794" y="299795"/>
                  </a:cubicBezTo>
                  <a:cubicBezTo>
                    <a:pt x="255096" y="344493"/>
                    <a:pt x="230216" y="402858"/>
                    <a:pt x="226813" y="462801"/>
                  </a:cubicBezTo>
                  <a:close/>
                  <a:moveTo>
                    <a:pt x="226813" y="1110444"/>
                  </a:moveTo>
                  <a:cubicBezTo>
                    <a:pt x="230216" y="1170387"/>
                    <a:pt x="255096" y="1228752"/>
                    <a:pt x="299794" y="1273451"/>
                  </a:cubicBezTo>
                  <a:cubicBezTo>
                    <a:pt x="359392" y="1333049"/>
                    <a:pt x="443286" y="1357414"/>
                    <a:pt x="522822" y="1342614"/>
                  </a:cubicBezTo>
                  <a:lnTo>
                    <a:pt x="536444" y="1338909"/>
                  </a:lnTo>
                  <a:lnTo>
                    <a:pt x="534668" y="1321290"/>
                  </a:lnTo>
                  <a:lnTo>
                    <a:pt x="540769" y="1337733"/>
                  </a:lnTo>
                  <a:lnTo>
                    <a:pt x="562094" y="1331933"/>
                  </a:lnTo>
                  <a:lnTo>
                    <a:pt x="565333" y="1330447"/>
                  </a:lnTo>
                  <a:lnTo>
                    <a:pt x="516439" y="1301553"/>
                  </a:lnTo>
                  <a:cubicBezTo>
                    <a:pt x="473036" y="1266078"/>
                    <a:pt x="447671" y="1213037"/>
                    <a:pt x="446758" y="1157532"/>
                  </a:cubicBezTo>
                  <a:lnTo>
                    <a:pt x="448105" y="1141276"/>
                  </a:lnTo>
                  <a:lnTo>
                    <a:pt x="437450" y="1144587"/>
                  </a:lnTo>
                  <a:cubicBezTo>
                    <a:pt x="369637" y="1158323"/>
                    <a:pt x="299897" y="1135309"/>
                    <a:pt x="253455" y="1085726"/>
                  </a:cubicBezTo>
                  <a:lnTo>
                    <a:pt x="230620" y="1050595"/>
                  </a:lnTo>
                  <a:close/>
                  <a:moveTo>
                    <a:pt x="60792" y="786622"/>
                  </a:moveTo>
                  <a:cubicBezTo>
                    <a:pt x="60792" y="889307"/>
                    <a:pt x="120621" y="980998"/>
                    <a:pt x="211292" y="1023489"/>
                  </a:cubicBezTo>
                  <a:lnTo>
                    <a:pt x="215074" y="1024892"/>
                  </a:lnTo>
                  <a:lnTo>
                    <a:pt x="200127" y="960190"/>
                  </a:lnTo>
                  <a:cubicBezTo>
                    <a:pt x="196682" y="892342"/>
                    <a:pt x="228535" y="826169"/>
                    <a:pt x="285501" y="786899"/>
                  </a:cubicBezTo>
                  <a:lnTo>
                    <a:pt x="295281" y="781529"/>
                  </a:lnTo>
                  <a:lnTo>
                    <a:pt x="282646" y="771213"/>
                  </a:lnTo>
                  <a:cubicBezTo>
                    <a:pt x="243331" y="732021"/>
                    <a:pt x="222766" y="676942"/>
                    <a:pt x="227366" y="621075"/>
                  </a:cubicBezTo>
                  <a:lnTo>
                    <a:pt x="238332" y="574995"/>
                  </a:lnTo>
                  <a:lnTo>
                    <a:pt x="227713" y="561995"/>
                  </a:lnTo>
                  <a:lnTo>
                    <a:pt x="219642" y="546657"/>
                  </a:lnTo>
                  <a:lnTo>
                    <a:pt x="211292" y="549755"/>
                  </a:lnTo>
                  <a:cubicBezTo>
                    <a:pt x="120621" y="592246"/>
                    <a:pt x="60792" y="683938"/>
                    <a:pt x="60792" y="786622"/>
                  </a:cubicBezTo>
                  <a:close/>
                  <a:moveTo>
                    <a:pt x="0" y="786622"/>
                  </a:moveTo>
                  <a:cubicBezTo>
                    <a:pt x="0" y="664865"/>
                    <a:pt x="86366" y="563281"/>
                    <a:pt x="201177" y="539787"/>
                  </a:cubicBezTo>
                  <a:lnTo>
                    <a:pt x="215279" y="538365"/>
                  </a:lnTo>
                  <a:lnTo>
                    <a:pt x="205629" y="520029"/>
                  </a:lnTo>
                  <a:cubicBezTo>
                    <a:pt x="170296" y="432896"/>
                    <a:pt x="187963" y="329298"/>
                    <a:pt x="258630" y="258630"/>
                  </a:cubicBezTo>
                  <a:cubicBezTo>
                    <a:pt x="329298" y="187962"/>
                    <a:pt x="432896" y="170296"/>
                    <a:pt x="520029" y="205630"/>
                  </a:cubicBezTo>
                  <a:lnTo>
                    <a:pt x="538365" y="215279"/>
                  </a:lnTo>
                  <a:lnTo>
                    <a:pt x="539787" y="201177"/>
                  </a:lnTo>
                  <a:cubicBezTo>
                    <a:pt x="563281" y="86365"/>
                    <a:pt x="664865" y="0"/>
                    <a:pt x="786622" y="0"/>
                  </a:cubicBezTo>
                  <a:cubicBezTo>
                    <a:pt x="908379" y="0"/>
                    <a:pt x="1009964" y="86365"/>
                    <a:pt x="1033458" y="201177"/>
                  </a:cubicBezTo>
                  <a:lnTo>
                    <a:pt x="1034879" y="215279"/>
                  </a:lnTo>
                  <a:lnTo>
                    <a:pt x="1053215" y="205629"/>
                  </a:lnTo>
                  <a:cubicBezTo>
                    <a:pt x="1140348" y="170295"/>
                    <a:pt x="1243947" y="187962"/>
                    <a:pt x="1314614" y="258630"/>
                  </a:cubicBezTo>
                  <a:cubicBezTo>
                    <a:pt x="1385282" y="329298"/>
                    <a:pt x="1402949" y="432896"/>
                    <a:pt x="1367615" y="520029"/>
                  </a:cubicBezTo>
                  <a:lnTo>
                    <a:pt x="1351646" y="550376"/>
                  </a:lnTo>
                  <a:lnTo>
                    <a:pt x="1351795" y="551022"/>
                  </a:lnTo>
                  <a:lnTo>
                    <a:pt x="1376241" y="553486"/>
                  </a:lnTo>
                  <a:cubicBezTo>
                    <a:pt x="1484680" y="575676"/>
                    <a:pt x="1566252" y="671623"/>
                    <a:pt x="1566252" y="786622"/>
                  </a:cubicBezTo>
                  <a:cubicBezTo>
                    <a:pt x="1566252" y="901621"/>
                    <a:pt x="1484680" y="997568"/>
                    <a:pt x="1376241" y="1019758"/>
                  </a:cubicBezTo>
                  <a:lnTo>
                    <a:pt x="1351329" y="1022269"/>
                  </a:lnTo>
                  <a:lnTo>
                    <a:pt x="1367614" y="1053216"/>
                  </a:lnTo>
                  <a:cubicBezTo>
                    <a:pt x="1402948" y="1140349"/>
                    <a:pt x="1385282" y="1243947"/>
                    <a:pt x="1314614" y="1314615"/>
                  </a:cubicBezTo>
                  <a:cubicBezTo>
                    <a:pt x="1243947" y="1385283"/>
                    <a:pt x="1140348" y="1402949"/>
                    <a:pt x="1053216" y="1367615"/>
                  </a:cubicBezTo>
                  <a:lnTo>
                    <a:pt x="1034879" y="1357966"/>
                  </a:lnTo>
                  <a:lnTo>
                    <a:pt x="1033458" y="1372068"/>
                  </a:lnTo>
                  <a:cubicBezTo>
                    <a:pt x="1009964" y="1486879"/>
                    <a:pt x="908379" y="1573244"/>
                    <a:pt x="786622" y="1573244"/>
                  </a:cubicBezTo>
                  <a:cubicBezTo>
                    <a:pt x="664865" y="1573244"/>
                    <a:pt x="563281" y="1486879"/>
                    <a:pt x="539787" y="1372068"/>
                  </a:cubicBezTo>
                  <a:lnTo>
                    <a:pt x="538365" y="1357966"/>
                  </a:lnTo>
                  <a:lnTo>
                    <a:pt x="520029" y="1367616"/>
                  </a:lnTo>
                  <a:cubicBezTo>
                    <a:pt x="432896" y="1402950"/>
                    <a:pt x="329298" y="1385283"/>
                    <a:pt x="258630" y="1314615"/>
                  </a:cubicBezTo>
                  <a:cubicBezTo>
                    <a:pt x="187963" y="1243947"/>
                    <a:pt x="170296" y="1140349"/>
                    <a:pt x="205629" y="1053216"/>
                  </a:cubicBezTo>
                  <a:lnTo>
                    <a:pt x="215279" y="1034879"/>
                  </a:lnTo>
                  <a:lnTo>
                    <a:pt x="201177" y="1033458"/>
                  </a:lnTo>
                  <a:cubicBezTo>
                    <a:pt x="86366" y="1009964"/>
                    <a:pt x="0" y="908379"/>
                    <a:pt x="0" y="78662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D4F91641-09F6-432D-86ED-D67480ACEAB0}"/>
              </a:ext>
            </a:extLst>
          </p:cNvPr>
          <p:cNvGrpSpPr/>
          <p:nvPr/>
        </p:nvGrpSpPr>
        <p:grpSpPr>
          <a:xfrm>
            <a:off x="6025692" y="4754804"/>
            <a:ext cx="1586540" cy="1587271"/>
            <a:chOff x="6025692" y="4754804"/>
            <a:chExt cx="1586540" cy="1587271"/>
          </a:xfrm>
        </p:grpSpPr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443A405-CCB4-477A-8D76-F472C6527CBA}"/>
                </a:ext>
              </a:extLst>
            </p:cNvPr>
            <p:cNvSpPr/>
            <p:nvPr/>
          </p:nvSpPr>
          <p:spPr>
            <a:xfrm>
              <a:off x="6030782" y="4760626"/>
              <a:ext cx="1581450" cy="1581449"/>
            </a:xfrm>
            <a:custGeom>
              <a:avLst/>
              <a:gdLst>
                <a:gd name="connsiteX0" fmla="*/ 2523434 w 5067606"/>
                <a:gd name="connsiteY0" fmla="*/ 0 h 5067604"/>
                <a:gd name="connsiteX1" fmla="*/ 3067189 w 5067606"/>
                <a:gd name="connsiteY1" fmla="*/ 835764 h 5067604"/>
                <a:gd name="connsiteX2" fmla="*/ 3087497 w 5067606"/>
                <a:gd name="connsiteY2" fmla="*/ 923252 h 5067604"/>
                <a:gd name="connsiteX3" fmla="*/ 3157043 w 5067606"/>
                <a:gd name="connsiteY3" fmla="*/ 911621 h 5067604"/>
                <a:gd name="connsiteX4" fmla="*/ 3220051 w 5067606"/>
                <a:gd name="connsiteY4" fmla="*/ 924229 h 5067604"/>
                <a:gd name="connsiteX5" fmla="*/ 3272470 w 5067606"/>
                <a:gd name="connsiteY5" fmla="*/ 961393 h 5067604"/>
                <a:gd name="connsiteX6" fmla="*/ 3292810 w 5067606"/>
                <a:gd name="connsiteY6" fmla="*/ 991713 h 5067604"/>
                <a:gd name="connsiteX7" fmla="*/ 3361967 w 5067606"/>
                <a:gd name="connsiteY7" fmla="*/ 948613 h 5067604"/>
                <a:gd name="connsiteX8" fmla="*/ 4337435 w 5067606"/>
                <a:gd name="connsiteY8" fmla="*/ 742133 h 5067604"/>
                <a:gd name="connsiteX9" fmla="*/ 4130954 w 5067606"/>
                <a:gd name="connsiteY9" fmla="*/ 1717599 h 5067604"/>
                <a:gd name="connsiteX10" fmla="*/ 4079542 w 5067606"/>
                <a:gd name="connsiteY10" fmla="*/ 1800095 h 5067604"/>
                <a:gd name="connsiteX11" fmla="*/ 4131787 w 5067606"/>
                <a:gd name="connsiteY11" fmla="*/ 1837369 h 5067604"/>
                <a:gd name="connsiteX12" fmla="*/ 4167425 w 5067606"/>
                <a:gd name="connsiteY12" fmla="*/ 1890837 h 5067604"/>
                <a:gd name="connsiteX13" fmla="*/ 4178212 w 5067606"/>
                <a:gd name="connsiteY13" fmla="*/ 1954182 h 5067604"/>
                <a:gd name="connsiteX14" fmla="*/ 4173801 w 5067606"/>
                <a:gd name="connsiteY14" fmla="*/ 1976573 h 5067604"/>
                <a:gd name="connsiteX15" fmla="*/ 4231842 w 5067606"/>
                <a:gd name="connsiteY15" fmla="*/ 1990046 h 5067604"/>
                <a:gd name="connsiteX16" fmla="*/ 5067606 w 5067606"/>
                <a:gd name="connsiteY16" fmla="*/ 2533802 h 5067604"/>
                <a:gd name="connsiteX17" fmla="*/ 4231842 w 5067606"/>
                <a:gd name="connsiteY17" fmla="*/ 3077557 h 5067604"/>
                <a:gd name="connsiteX18" fmla="*/ 4142236 w 5067606"/>
                <a:gd name="connsiteY18" fmla="*/ 3098357 h 5067604"/>
                <a:gd name="connsiteX19" fmla="*/ 4153150 w 5067606"/>
                <a:gd name="connsiteY19" fmla="*/ 3163618 h 5067604"/>
                <a:gd name="connsiteX20" fmla="*/ 4140542 w 5067606"/>
                <a:gd name="connsiteY20" fmla="*/ 3226626 h 5067604"/>
                <a:gd name="connsiteX21" fmla="*/ 4103378 w 5067606"/>
                <a:gd name="connsiteY21" fmla="*/ 3279045 h 5067604"/>
                <a:gd name="connsiteX22" fmla="*/ 4083246 w 5067606"/>
                <a:gd name="connsiteY22" fmla="*/ 3292550 h 5067604"/>
                <a:gd name="connsiteX23" fmla="*/ 4123622 w 5067606"/>
                <a:gd name="connsiteY23" fmla="*/ 3357336 h 5067604"/>
                <a:gd name="connsiteX24" fmla="*/ 4330103 w 5067606"/>
                <a:gd name="connsiteY24" fmla="*/ 4332802 h 5067604"/>
                <a:gd name="connsiteX25" fmla="*/ 3354636 w 5067606"/>
                <a:gd name="connsiteY25" fmla="*/ 4126321 h 5067604"/>
                <a:gd name="connsiteX26" fmla="*/ 3273307 w 5067606"/>
                <a:gd name="connsiteY26" fmla="*/ 4075636 h 5067604"/>
                <a:gd name="connsiteX27" fmla="*/ 3234439 w 5067606"/>
                <a:gd name="connsiteY27" fmla="*/ 4130115 h 5067604"/>
                <a:gd name="connsiteX28" fmla="*/ 3180971 w 5067606"/>
                <a:gd name="connsiteY28" fmla="*/ 4165753 h 5067604"/>
                <a:gd name="connsiteX29" fmla="*/ 3117626 w 5067606"/>
                <a:gd name="connsiteY29" fmla="*/ 4176540 h 5067604"/>
                <a:gd name="connsiteX30" fmla="*/ 3081670 w 5067606"/>
                <a:gd name="connsiteY30" fmla="*/ 4169456 h 5067604"/>
                <a:gd name="connsiteX31" fmla="*/ 3067189 w 5067606"/>
                <a:gd name="connsiteY31" fmla="*/ 4231842 h 5067604"/>
                <a:gd name="connsiteX32" fmla="*/ 2523434 w 5067606"/>
                <a:gd name="connsiteY32" fmla="*/ 5067604 h 5067604"/>
                <a:gd name="connsiteX33" fmla="*/ 1979679 w 5067606"/>
                <a:gd name="connsiteY33" fmla="*/ 4231842 h 5067604"/>
                <a:gd name="connsiteX34" fmla="*/ 1958387 w 5067606"/>
                <a:gd name="connsiteY34" fmla="*/ 4140116 h 5067604"/>
                <a:gd name="connsiteX35" fmla="*/ 1897412 w 5067606"/>
                <a:gd name="connsiteY35" fmla="*/ 4150313 h 5067604"/>
                <a:gd name="connsiteX36" fmla="*/ 1834405 w 5067606"/>
                <a:gd name="connsiteY36" fmla="*/ 4137705 h 5067604"/>
                <a:gd name="connsiteX37" fmla="*/ 1781986 w 5067606"/>
                <a:gd name="connsiteY37" fmla="*/ 4100541 h 5067604"/>
                <a:gd name="connsiteX38" fmla="*/ 1775586 w 5067606"/>
                <a:gd name="connsiteY38" fmla="*/ 4091001 h 5067604"/>
                <a:gd name="connsiteX39" fmla="*/ 1617132 w 5067606"/>
                <a:gd name="connsiteY39" fmla="*/ 4182289 h 5067604"/>
                <a:gd name="connsiteX40" fmla="*/ 754097 w 5067606"/>
                <a:gd name="connsiteY40" fmla="*/ 4325471 h 5067604"/>
                <a:gd name="connsiteX41" fmla="*/ 960577 w 5067606"/>
                <a:gd name="connsiteY41" fmla="*/ 3350003 h 5067604"/>
                <a:gd name="connsiteX42" fmla="*/ 1006666 w 5067606"/>
                <a:gd name="connsiteY42" fmla="*/ 3276050 h 5067604"/>
                <a:gd name="connsiteX43" fmla="*/ 998339 w 5067606"/>
                <a:gd name="connsiteY43" fmla="*/ 3272447 h 5067604"/>
                <a:gd name="connsiteX44" fmla="*/ 915353 w 5067606"/>
                <a:gd name="connsiteY44" fmla="*/ 3183308 h 5067604"/>
                <a:gd name="connsiteX45" fmla="*/ 904566 w 5067606"/>
                <a:gd name="connsiteY45" fmla="*/ 3119963 h 5067604"/>
                <a:gd name="connsiteX46" fmla="*/ 909546 w 5067606"/>
                <a:gd name="connsiteY46" fmla="*/ 3094684 h 5067604"/>
                <a:gd name="connsiteX47" fmla="*/ 835764 w 5067606"/>
                <a:gd name="connsiteY47" fmla="*/ 3077557 h 5067604"/>
                <a:gd name="connsiteX48" fmla="*/ 0 w 5067606"/>
                <a:gd name="connsiteY48" fmla="*/ 2533802 h 5067604"/>
                <a:gd name="connsiteX49" fmla="*/ 835764 w 5067606"/>
                <a:gd name="connsiteY49" fmla="*/ 1990046 h 5067604"/>
                <a:gd name="connsiteX50" fmla="*/ 925371 w 5067606"/>
                <a:gd name="connsiteY50" fmla="*/ 1969246 h 5067604"/>
                <a:gd name="connsiteX51" fmla="*/ 914456 w 5067606"/>
                <a:gd name="connsiteY51" fmla="*/ 1903986 h 5067604"/>
                <a:gd name="connsiteX52" fmla="*/ 927064 w 5067606"/>
                <a:gd name="connsiteY52" fmla="*/ 1840979 h 5067604"/>
                <a:gd name="connsiteX53" fmla="*/ 964228 w 5067606"/>
                <a:gd name="connsiteY53" fmla="*/ 1788560 h 5067604"/>
                <a:gd name="connsiteX54" fmla="*/ 984446 w 5067606"/>
                <a:gd name="connsiteY54" fmla="*/ 1774997 h 5067604"/>
                <a:gd name="connsiteX55" fmla="*/ 953245 w 5067606"/>
                <a:gd name="connsiteY55" fmla="*/ 1724932 h 5067604"/>
                <a:gd name="connsiteX56" fmla="*/ 746764 w 5067606"/>
                <a:gd name="connsiteY56" fmla="*/ 749465 h 5067604"/>
                <a:gd name="connsiteX57" fmla="*/ 1788236 w 5067606"/>
                <a:gd name="connsiteY57" fmla="*/ 995447 h 5067604"/>
                <a:gd name="connsiteX58" fmla="*/ 1797791 w 5067606"/>
                <a:gd name="connsiteY58" fmla="*/ 1001517 h 5067604"/>
                <a:gd name="connsiteX59" fmla="*/ 1835030 w 5067606"/>
                <a:gd name="connsiteY59" fmla="*/ 949320 h 5067604"/>
                <a:gd name="connsiteX60" fmla="*/ 1888498 w 5067606"/>
                <a:gd name="connsiteY60" fmla="*/ 913682 h 5067604"/>
                <a:gd name="connsiteX61" fmla="*/ 1946270 w 5067606"/>
                <a:gd name="connsiteY61" fmla="*/ 902831 h 5067604"/>
                <a:gd name="connsiteX62" fmla="*/ 1963486 w 5067606"/>
                <a:gd name="connsiteY62" fmla="*/ 905523 h 5067604"/>
                <a:gd name="connsiteX63" fmla="*/ 1979679 w 5067606"/>
                <a:gd name="connsiteY63" fmla="*/ 835764 h 5067604"/>
                <a:gd name="connsiteX64" fmla="*/ 2523434 w 5067606"/>
                <a:gd name="connsiteY64" fmla="*/ 0 h 506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5067606" h="5067604">
                  <a:moveTo>
                    <a:pt x="2523434" y="0"/>
                  </a:moveTo>
                  <a:cubicBezTo>
                    <a:pt x="2739169" y="0"/>
                    <a:pt x="2933123" y="322523"/>
                    <a:pt x="3067189" y="835764"/>
                  </a:cubicBezTo>
                  <a:lnTo>
                    <a:pt x="3087497" y="923252"/>
                  </a:lnTo>
                  <a:lnTo>
                    <a:pt x="3157043" y="911621"/>
                  </a:lnTo>
                  <a:cubicBezTo>
                    <a:pt x="3179447" y="911670"/>
                    <a:pt x="3200508" y="915802"/>
                    <a:pt x="3220051" y="924229"/>
                  </a:cubicBezTo>
                  <a:cubicBezTo>
                    <a:pt x="3239594" y="932656"/>
                    <a:pt x="3257055" y="945135"/>
                    <a:pt x="3272470" y="961393"/>
                  </a:cubicBezTo>
                  <a:lnTo>
                    <a:pt x="3292810" y="991713"/>
                  </a:lnTo>
                  <a:lnTo>
                    <a:pt x="3361967" y="948613"/>
                  </a:lnTo>
                  <a:cubicBezTo>
                    <a:pt x="3819683" y="680496"/>
                    <a:pt x="4184888" y="589585"/>
                    <a:pt x="4337435" y="742133"/>
                  </a:cubicBezTo>
                  <a:cubicBezTo>
                    <a:pt x="4489983" y="894680"/>
                    <a:pt x="4399070" y="1259884"/>
                    <a:pt x="4130954" y="1717599"/>
                  </a:cubicBezTo>
                  <a:lnTo>
                    <a:pt x="4079542" y="1800095"/>
                  </a:lnTo>
                  <a:lnTo>
                    <a:pt x="4131787" y="1837369"/>
                  </a:lnTo>
                  <a:cubicBezTo>
                    <a:pt x="4147594" y="1853246"/>
                    <a:pt x="4159565" y="1871060"/>
                    <a:pt x="4167425" y="1890837"/>
                  </a:cubicBezTo>
                  <a:cubicBezTo>
                    <a:pt x="4175285" y="1910615"/>
                    <a:pt x="4178808" y="1931786"/>
                    <a:pt x="4178212" y="1954182"/>
                  </a:cubicBezTo>
                  <a:lnTo>
                    <a:pt x="4173801" y="1976573"/>
                  </a:lnTo>
                  <a:lnTo>
                    <a:pt x="4231842" y="1990046"/>
                  </a:lnTo>
                  <a:cubicBezTo>
                    <a:pt x="4745083" y="2124113"/>
                    <a:pt x="5067606" y="2318068"/>
                    <a:pt x="5067606" y="2533802"/>
                  </a:cubicBezTo>
                  <a:cubicBezTo>
                    <a:pt x="5067606" y="2749536"/>
                    <a:pt x="4745083" y="2943491"/>
                    <a:pt x="4231842" y="3077557"/>
                  </a:cubicBezTo>
                  <a:lnTo>
                    <a:pt x="4142236" y="3098357"/>
                  </a:lnTo>
                  <a:lnTo>
                    <a:pt x="4153150" y="3163618"/>
                  </a:lnTo>
                  <a:cubicBezTo>
                    <a:pt x="4153101" y="3186022"/>
                    <a:pt x="4148969" y="3207083"/>
                    <a:pt x="4140542" y="3226626"/>
                  </a:cubicBezTo>
                  <a:cubicBezTo>
                    <a:pt x="4132115" y="3246169"/>
                    <a:pt x="4119636" y="3263630"/>
                    <a:pt x="4103378" y="3279045"/>
                  </a:cubicBezTo>
                  <a:lnTo>
                    <a:pt x="4083246" y="3292550"/>
                  </a:lnTo>
                  <a:lnTo>
                    <a:pt x="4123622" y="3357336"/>
                  </a:lnTo>
                  <a:cubicBezTo>
                    <a:pt x="4391739" y="3815050"/>
                    <a:pt x="4482650" y="4180255"/>
                    <a:pt x="4330103" y="4332802"/>
                  </a:cubicBezTo>
                  <a:cubicBezTo>
                    <a:pt x="4177555" y="4485350"/>
                    <a:pt x="3812351" y="4394438"/>
                    <a:pt x="3354636" y="4126321"/>
                  </a:cubicBezTo>
                  <a:lnTo>
                    <a:pt x="3273307" y="4075636"/>
                  </a:lnTo>
                  <a:lnTo>
                    <a:pt x="3234439" y="4130115"/>
                  </a:lnTo>
                  <a:cubicBezTo>
                    <a:pt x="3218562" y="4145922"/>
                    <a:pt x="3200749" y="4157892"/>
                    <a:pt x="3180971" y="4165753"/>
                  </a:cubicBezTo>
                  <a:cubicBezTo>
                    <a:pt x="3161193" y="4173613"/>
                    <a:pt x="3140022" y="4177136"/>
                    <a:pt x="3117626" y="4176540"/>
                  </a:cubicBezTo>
                  <a:lnTo>
                    <a:pt x="3081670" y="4169456"/>
                  </a:lnTo>
                  <a:lnTo>
                    <a:pt x="3067189" y="4231842"/>
                  </a:lnTo>
                  <a:cubicBezTo>
                    <a:pt x="2933123" y="4745082"/>
                    <a:pt x="2739169" y="5067604"/>
                    <a:pt x="2523434" y="5067604"/>
                  </a:cubicBezTo>
                  <a:cubicBezTo>
                    <a:pt x="2307700" y="5067604"/>
                    <a:pt x="2113745" y="4745082"/>
                    <a:pt x="1979679" y="4231842"/>
                  </a:cubicBezTo>
                  <a:lnTo>
                    <a:pt x="1958387" y="4140116"/>
                  </a:lnTo>
                  <a:lnTo>
                    <a:pt x="1897412" y="4150313"/>
                  </a:lnTo>
                  <a:cubicBezTo>
                    <a:pt x="1875009" y="4150264"/>
                    <a:pt x="1853948" y="4146132"/>
                    <a:pt x="1834405" y="4137705"/>
                  </a:cubicBezTo>
                  <a:cubicBezTo>
                    <a:pt x="1814862" y="4129278"/>
                    <a:pt x="1797400" y="4116799"/>
                    <a:pt x="1781986" y="4100541"/>
                  </a:cubicBezTo>
                  <a:lnTo>
                    <a:pt x="1775586" y="4091001"/>
                  </a:lnTo>
                  <a:lnTo>
                    <a:pt x="1617132" y="4182289"/>
                  </a:lnTo>
                  <a:cubicBezTo>
                    <a:pt x="1212457" y="4400567"/>
                    <a:pt x="893932" y="4465305"/>
                    <a:pt x="754097" y="4325471"/>
                  </a:cubicBezTo>
                  <a:cubicBezTo>
                    <a:pt x="601549" y="4172923"/>
                    <a:pt x="692460" y="3807718"/>
                    <a:pt x="960577" y="3350003"/>
                  </a:cubicBezTo>
                  <a:lnTo>
                    <a:pt x="1006666" y="3276050"/>
                  </a:lnTo>
                  <a:lnTo>
                    <a:pt x="998339" y="3272447"/>
                  </a:lnTo>
                  <a:cubicBezTo>
                    <a:pt x="957991" y="3249226"/>
                    <a:pt x="929764" y="3219568"/>
                    <a:pt x="915353" y="3183308"/>
                  </a:cubicBezTo>
                  <a:cubicBezTo>
                    <a:pt x="907493" y="3163530"/>
                    <a:pt x="903970" y="3142359"/>
                    <a:pt x="904566" y="3119963"/>
                  </a:cubicBezTo>
                  <a:lnTo>
                    <a:pt x="909546" y="3094684"/>
                  </a:lnTo>
                  <a:lnTo>
                    <a:pt x="835764" y="3077557"/>
                  </a:lnTo>
                  <a:cubicBezTo>
                    <a:pt x="322523" y="2943491"/>
                    <a:pt x="0" y="2749536"/>
                    <a:pt x="0" y="2533802"/>
                  </a:cubicBezTo>
                  <a:cubicBezTo>
                    <a:pt x="0" y="2318068"/>
                    <a:pt x="322523" y="2124113"/>
                    <a:pt x="835764" y="1990046"/>
                  </a:cubicBezTo>
                  <a:lnTo>
                    <a:pt x="925371" y="1969246"/>
                  </a:lnTo>
                  <a:lnTo>
                    <a:pt x="914456" y="1903986"/>
                  </a:lnTo>
                  <a:cubicBezTo>
                    <a:pt x="914506" y="1881583"/>
                    <a:pt x="918637" y="1860522"/>
                    <a:pt x="927064" y="1840979"/>
                  </a:cubicBezTo>
                  <a:cubicBezTo>
                    <a:pt x="935491" y="1821436"/>
                    <a:pt x="947971" y="1803974"/>
                    <a:pt x="964228" y="1788560"/>
                  </a:cubicBezTo>
                  <a:lnTo>
                    <a:pt x="984446" y="1774997"/>
                  </a:lnTo>
                  <a:lnTo>
                    <a:pt x="953245" y="1724932"/>
                  </a:lnTo>
                  <a:cubicBezTo>
                    <a:pt x="685129" y="1267216"/>
                    <a:pt x="594218" y="902012"/>
                    <a:pt x="746764" y="749465"/>
                  </a:cubicBezTo>
                  <a:cubicBezTo>
                    <a:pt x="906576" y="589654"/>
                    <a:pt x="1299780" y="697039"/>
                    <a:pt x="1788236" y="995447"/>
                  </a:cubicBezTo>
                  <a:lnTo>
                    <a:pt x="1797791" y="1001517"/>
                  </a:lnTo>
                  <a:lnTo>
                    <a:pt x="1835030" y="949320"/>
                  </a:lnTo>
                  <a:cubicBezTo>
                    <a:pt x="1850907" y="933513"/>
                    <a:pt x="1868721" y="921542"/>
                    <a:pt x="1888498" y="913682"/>
                  </a:cubicBezTo>
                  <a:cubicBezTo>
                    <a:pt x="1906628" y="906476"/>
                    <a:pt x="1925929" y="902916"/>
                    <a:pt x="1946270" y="902831"/>
                  </a:cubicBezTo>
                  <a:lnTo>
                    <a:pt x="1963486" y="905523"/>
                  </a:lnTo>
                  <a:lnTo>
                    <a:pt x="1979679" y="835764"/>
                  </a:lnTo>
                  <a:cubicBezTo>
                    <a:pt x="2113745" y="322523"/>
                    <a:pt x="2307700" y="0"/>
                    <a:pt x="252343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40000">
                  <a:srgbClr val="FFC000"/>
                </a:gs>
                <a:gs pos="7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D9F25F8-F132-424E-B1E3-BB5E2172E416}"/>
                </a:ext>
              </a:extLst>
            </p:cNvPr>
            <p:cNvSpPr/>
            <p:nvPr/>
          </p:nvSpPr>
          <p:spPr>
            <a:xfrm rot="5400000">
              <a:off x="6025692" y="4754804"/>
              <a:ext cx="1585439" cy="1585440"/>
            </a:xfrm>
            <a:custGeom>
              <a:avLst/>
              <a:gdLst>
                <a:gd name="connsiteX0" fmla="*/ 330111 w 5080392"/>
                <a:gd name="connsiteY0" fmla="*/ 2540151 h 5080392"/>
                <a:gd name="connsiteX1" fmla="*/ 839327 w 5080392"/>
                <a:gd name="connsiteY1" fmla="*/ 3047991 h 5080392"/>
                <a:gd name="connsiteX2" fmla="*/ 872289 w 5080392"/>
                <a:gd name="connsiteY2" fmla="*/ 3057443 h 5080392"/>
                <a:gd name="connsiteX3" fmla="*/ 892515 w 5080392"/>
                <a:gd name="connsiteY3" fmla="*/ 3006919 h 5080392"/>
                <a:gd name="connsiteX4" fmla="*/ 1370108 w 5080392"/>
                <a:gd name="connsiteY4" fmla="*/ 2621746 h 5080392"/>
                <a:gd name="connsiteX5" fmla="*/ 1094113 w 5080392"/>
                <a:gd name="connsiteY5" fmla="*/ 3163867 h 5080392"/>
                <a:gd name="connsiteX6" fmla="*/ 1671455 w 5080392"/>
                <a:gd name="connsiteY6" fmla="*/ 3355558 h 5080392"/>
                <a:gd name="connsiteX7" fmla="*/ 1061001 w 5080392"/>
                <a:gd name="connsiteY7" fmla="*/ 3417201 h 5080392"/>
                <a:gd name="connsiteX8" fmla="*/ 985911 w 5080392"/>
                <a:gd name="connsiteY8" fmla="*/ 3384504 h 5080392"/>
                <a:gd name="connsiteX9" fmla="*/ 980795 w 5080392"/>
                <a:gd name="connsiteY9" fmla="*/ 3393980 h 5080392"/>
                <a:gd name="connsiteX10" fmla="*/ 986416 w 5080392"/>
                <a:gd name="connsiteY10" fmla="*/ 4105162 h 5080392"/>
                <a:gd name="connsiteX11" fmla="*/ 1697596 w 5080392"/>
                <a:gd name="connsiteY11" fmla="*/ 4110782 h 5080392"/>
                <a:gd name="connsiteX12" fmla="*/ 1721491 w 5080392"/>
                <a:gd name="connsiteY12" fmla="*/ 4097882 h 5080392"/>
                <a:gd name="connsiteX13" fmla="*/ 1701352 w 5080392"/>
                <a:gd name="connsiteY13" fmla="*/ 4050852 h 5080392"/>
                <a:gd name="connsiteX14" fmla="*/ 1766703 w 5080392"/>
                <a:gd name="connsiteY14" fmla="*/ 3440784 h 5080392"/>
                <a:gd name="connsiteX15" fmla="*/ 1954882 w 5080392"/>
                <a:gd name="connsiteY15" fmla="*/ 4019279 h 5080392"/>
                <a:gd name="connsiteX16" fmla="*/ 2498670 w 5080392"/>
                <a:gd name="connsiteY16" fmla="*/ 3746583 h 5080392"/>
                <a:gd name="connsiteX17" fmla="*/ 2110602 w 5080392"/>
                <a:gd name="connsiteY17" fmla="*/ 4221827 h 5080392"/>
                <a:gd name="connsiteX18" fmla="*/ 2038158 w 5080392"/>
                <a:gd name="connsiteY18" fmla="*/ 4250320 h 5080392"/>
                <a:gd name="connsiteX19" fmla="*/ 2084791 w 5080392"/>
                <a:gd name="connsiteY19" fmla="*/ 4363145 h 5080392"/>
                <a:gd name="connsiteX20" fmla="*/ 2540197 w 5080392"/>
                <a:gd name="connsiteY20" fmla="*/ 4737575 h 5080392"/>
                <a:gd name="connsiteX21" fmla="*/ 3002542 w 5080392"/>
                <a:gd name="connsiteY21" fmla="*/ 4348408 h 5080392"/>
                <a:gd name="connsiteX22" fmla="*/ 3044395 w 5080392"/>
                <a:gd name="connsiteY22" fmla="*/ 4245219 h 5080392"/>
                <a:gd name="connsiteX23" fmla="*/ 3011443 w 5080392"/>
                <a:gd name="connsiteY23" fmla="*/ 4232027 h 5080392"/>
                <a:gd name="connsiteX24" fmla="*/ 2626270 w 5080392"/>
                <a:gd name="connsiteY24" fmla="*/ 3754433 h 5080392"/>
                <a:gd name="connsiteX25" fmla="*/ 3168391 w 5080392"/>
                <a:gd name="connsiteY25" fmla="*/ 4030428 h 5080392"/>
                <a:gd name="connsiteX26" fmla="*/ 3360082 w 5080392"/>
                <a:gd name="connsiteY26" fmla="*/ 3453087 h 5080392"/>
                <a:gd name="connsiteX27" fmla="*/ 3421725 w 5080392"/>
                <a:gd name="connsiteY27" fmla="*/ 4063541 h 5080392"/>
                <a:gd name="connsiteX28" fmla="*/ 3398361 w 5080392"/>
                <a:gd name="connsiteY28" fmla="*/ 4117197 h 5080392"/>
                <a:gd name="connsiteX29" fmla="*/ 3507227 w 5080392"/>
                <a:gd name="connsiteY29" fmla="*/ 4162387 h 5080392"/>
                <a:gd name="connsiteX30" fmla="*/ 4094010 w 5080392"/>
                <a:gd name="connsiteY30" fmla="*/ 4105129 h 5080392"/>
                <a:gd name="connsiteX31" fmla="*/ 4145755 w 5080392"/>
                <a:gd name="connsiteY31" fmla="*/ 3503019 h 5080392"/>
                <a:gd name="connsiteX32" fmla="*/ 4103372 w 5080392"/>
                <a:gd name="connsiteY32" fmla="*/ 3402798 h 5080392"/>
                <a:gd name="connsiteX33" fmla="*/ 4065942 w 5080392"/>
                <a:gd name="connsiteY33" fmla="*/ 3418826 h 5080392"/>
                <a:gd name="connsiteX34" fmla="*/ 3455874 w 5080392"/>
                <a:gd name="connsiteY34" fmla="*/ 3353475 h 5080392"/>
                <a:gd name="connsiteX35" fmla="*/ 4034370 w 5080392"/>
                <a:gd name="connsiteY35" fmla="*/ 3165295 h 5080392"/>
                <a:gd name="connsiteX36" fmla="*/ 3761674 w 5080392"/>
                <a:gd name="connsiteY36" fmla="*/ 2621507 h 5080392"/>
                <a:gd name="connsiteX37" fmla="*/ 4236918 w 5080392"/>
                <a:gd name="connsiteY37" fmla="*/ 3009575 h 5080392"/>
                <a:gd name="connsiteX38" fmla="*/ 4249825 w 5080392"/>
                <a:gd name="connsiteY38" fmla="*/ 3042394 h 5080392"/>
                <a:gd name="connsiteX39" fmla="*/ 4363145 w 5080392"/>
                <a:gd name="connsiteY39" fmla="*/ 2995556 h 5080392"/>
                <a:gd name="connsiteX40" fmla="*/ 4737575 w 5080392"/>
                <a:gd name="connsiteY40" fmla="*/ 2540150 h 5080392"/>
                <a:gd name="connsiteX41" fmla="*/ 4348409 w 5080392"/>
                <a:gd name="connsiteY41" fmla="*/ 2077805 h 5080392"/>
                <a:gd name="connsiteX42" fmla="*/ 4264332 w 5080392"/>
                <a:gd name="connsiteY42" fmla="*/ 2043704 h 5080392"/>
                <a:gd name="connsiteX43" fmla="*/ 4236533 w 5080392"/>
                <a:gd name="connsiteY43" fmla="*/ 2113142 h 5080392"/>
                <a:gd name="connsiteX44" fmla="*/ 3758940 w 5080392"/>
                <a:gd name="connsiteY44" fmla="*/ 2498315 h 5080392"/>
                <a:gd name="connsiteX45" fmla="*/ 4043438 w 5080392"/>
                <a:gd name="connsiteY45" fmla="*/ 1952702 h 5080392"/>
                <a:gd name="connsiteX46" fmla="*/ 3457594 w 5080392"/>
                <a:gd name="connsiteY46" fmla="*/ 1764503 h 5080392"/>
                <a:gd name="connsiteX47" fmla="*/ 4068048 w 5080392"/>
                <a:gd name="connsiteY47" fmla="*/ 1702860 h 5080392"/>
                <a:gd name="connsiteX48" fmla="*/ 4097588 w 5080392"/>
                <a:gd name="connsiteY48" fmla="*/ 1715723 h 5080392"/>
                <a:gd name="connsiteX49" fmla="*/ 4101989 w 5080392"/>
                <a:gd name="connsiteY49" fmla="*/ 1707782 h 5080392"/>
                <a:gd name="connsiteX50" fmla="*/ 4102962 w 5080392"/>
                <a:gd name="connsiteY50" fmla="*/ 988614 h 5080392"/>
                <a:gd name="connsiteX51" fmla="*/ 3509381 w 5080392"/>
                <a:gd name="connsiteY51" fmla="*/ 935872 h 5080392"/>
                <a:gd name="connsiteX52" fmla="*/ 3402757 w 5080392"/>
                <a:gd name="connsiteY52" fmla="*/ 981477 h 5080392"/>
                <a:gd name="connsiteX53" fmla="*/ 3433933 w 5080392"/>
                <a:gd name="connsiteY53" fmla="*/ 1054277 h 5080392"/>
                <a:gd name="connsiteX54" fmla="*/ 3368582 w 5080392"/>
                <a:gd name="connsiteY54" fmla="*/ 1664345 h 5080392"/>
                <a:gd name="connsiteX55" fmla="*/ 3183946 w 5080392"/>
                <a:gd name="connsiteY55" fmla="*/ 1077368 h 5080392"/>
                <a:gd name="connsiteX56" fmla="*/ 2636614 w 5080392"/>
                <a:gd name="connsiteY56" fmla="*/ 1358546 h 5080392"/>
                <a:gd name="connsiteX57" fmla="*/ 3024682 w 5080392"/>
                <a:gd name="connsiteY57" fmla="*/ 883302 h 5080392"/>
                <a:gd name="connsiteX58" fmla="*/ 3057002 w 5080392"/>
                <a:gd name="connsiteY58" fmla="*/ 870590 h 5080392"/>
                <a:gd name="connsiteX59" fmla="*/ 3048037 w 5080392"/>
                <a:gd name="connsiteY59" fmla="*/ 839327 h 5080392"/>
                <a:gd name="connsiteX60" fmla="*/ 2540196 w 5080392"/>
                <a:gd name="connsiteY60" fmla="*/ 330111 h 5080392"/>
                <a:gd name="connsiteX61" fmla="*/ 2032356 w 5080392"/>
                <a:gd name="connsiteY61" fmla="*/ 839327 h 5080392"/>
                <a:gd name="connsiteX62" fmla="*/ 2028471 w 5080392"/>
                <a:gd name="connsiteY62" fmla="*/ 852874 h 5080392"/>
                <a:gd name="connsiteX63" fmla="*/ 2030501 w 5080392"/>
                <a:gd name="connsiteY63" fmla="*/ 853113 h 5080392"/>
                <a:gd name="connsiteX64" fmla="*/ 2502839 w 5080392"/>
                <a:gd name="connsiteY64" fmla="*/ 1365602 h 5080392"/>
                <a:gd name="connsiteX65" fmla="*/ 1957226 w 5080392"/>
                <a:gd name="connsiteY65" fmla="*/ 1081104 h 5080392"/>
                <a:gd name="connsiteX66" fmla="*/ 1769027 w 5080392"/>
                <a:gd name="connsiteY66" fmla="*/ 1666948 h 5080392"/>
                <a:gd name="connsiteX67" fmla="*/ 1707384 w 5080392"/>
                <a:gd name="connsiteY67" fmla="*/ 1056494 h 5080392"/>
                <a:gd name="connsiteX68" fmla="*/ 1728773 w 5080392"/>
                <a:gd name="connsiteY68" fmla="*/ 1007372 h 5080392"/>
                <a:gd name="connsiteX69" fmla="*/ 1696630 w 5080392"/>
                <a:gd name="connsiteY69" fmla="*/ 989555 h 5080392"/>
                <a:gd name="connsiteX70" fmla="*/ 977463 w 5080392"/>
                <a:gd name="connsiteY70" fmla="*/ 988582 h 5080392"/>
                <a:gd name="connsiteX71" fmla="*/ 978435 w 5080392"/>
                <a:gd name="connsiteY71" fmla="*/ 1707750 h 5080392"/>
                <a:gd name="connsiteX72" fmla="*/ 986245 w 5080392"/>
                <a:gd name="connsiteY72" fmla="*/ 1721840 h 5080392"/>
                <a:gd name="connsiteX73" fmla="*/ 1069368 w 5080392"/>
                <a:gd name="connsiteY73" fmla="*/ 1686244 h 5080392"/>
                <a:gd name="connsiteX74" fmla="*/ 1679436 w 5080392"/>
                <a:gd name="connsiteY74" fmla="*/ 1751595 h 5080392"/>
                <a:gd name="connsiteX75" fmla="*/ 1092459 w 5080392"/>
                <a:gd name="connsiteY75" fmla="*/ 1936231 h 5080392"/>
                <a:gd name="connsiteX76" fmla="*/ 1373637 w 5080392"/>
                <a:gd name="connsiteY76" fmla="*/ 2483563 h 5080392"/>
                <a:gd name="connsiteX77" fmla="*/ 898392 w 5080392"/>
                <a:gd name="connsiteY77" fmla="*/ 2095494 h 5080392"/>
                <a:gd name="connsiteX78" fmla="*/ 870074 w 5080392"/>
                <a:gd name="connsiteY78" fmla="*/ 2023493 h 5080392"/>
                <a:gd name="connsiteX79" fmla="*/ 839327 w 5080392"/>
                <a:gd name="connsiteY79" fmla="*/ 2032310 h 5080392"/>
                <a:gd name="connsiteX80" fmla="*/ 330111 w 5080392"/>
                <a:gd name="connsiteY80" fmla="*/ 2540151 h 5080392"/>
                <a:gd name="connsiteX81" fmla="*/ 0 w 5080392"/>
                <a:gd name="connsiteY81" fmla="*/ 2540151 h 5080392"/>
                <a:gd name="connsiteX82" fmla="*/ 782839 w 5080392"/>
                <a:gd name="connsiteY82" fmla="*/ 2002988 h 5080392"/>
                <a:gd name="connsiteX83" fmla="*/ 862952 w 5080392"/>
                <a:gd name="connsiteY83" fmla="*/ 1998471 h 5080392"/>
                <a:gd name="connsiteX84" fmla="*/ 854596 w 5080392"/>
                <a:gd name="connsiteY84" fmla="*/ 1923490 h 5080392"/>
                <a:gd name="connsiteX85" fmla="*/ 872115 w 5080392"/>
                <a:gd name="connsiteY85" fmla="*/ 1844176 h 5080392"/>
                <a:gd name="connsiteX86" fmla="*/ 916226 w 5080392"/>
                <a:gd name="connsiteY86" fmla="*/ 1775972 h 5080392"/>
                <a:gd name="connsiteX87" fmla="*/ 961126 w 5080392"/>
                <a:gd name="connsiteY87" fmla="*/ 1740521 h 5080392"/>
                <a:gd name="connsiteX88" fmla="*/ 956406 w 5080392"/>
                <a:gd name="connsiteY88" fmla="*/ 1735420 h 5080392"/>
                <a:gd name="connsiteX89" fmla="*/ 642908 w 5080392"/>
                <a:gd name="connsiteY89" fmla="*/ 1023637 h 5080392"/>
                <a:gd name="connsiteX90" fmla="*/ 744039 w 5080392"/>
                <a:gd name="connsiteY90" fmla="*/ 755159 h 5080392"/>
                <a:gd name="connsiteX91" fmla="*/ 1677421 w 5080392"/>
                <a:gd name="connsiteY91" fmla="*/ 928878 h 5080392"/>
                <a:gd name="connsiteX92" fmla="*/ 1739001 w 5080392"/>
                <a:gd name="connsiteY92" fmla="*/ 983884 h 5080392"/>
                <a:gd name="connsiteX93" fmla="*/ 1744868 w 5080392"/>
                <a:gd name="connsiteY93" fmla="*/ 970411 h 5080392"/>
                <a:gd name="connsiteX94" fmla="*/ 1866512 w 5080392"/>
                <a:gd name="connsiteY94" fmla="*/ 860205 h 5080392"/>
                <a:gd name="connsiteX95" fmla="*/ 1945930 w 5080392"/>
                <a:gd name="connsiteY95" fmla="*/ 843168 h 5080392"/>
                <a:gd name="connsiteX96" fmla="*/ 1999278 w 5080392"/>
                <a:gd name="connsiteY96" fmla="*/ 849441 h 5080392"/>
                <a:gd name="connsiteX97" fmla="*/ 2003033 w 5080392"/>
                <a:gd name="connsiteY97" fmla="*/ 782839 h 5080392"/>
                <a:gd name="connsiteX98" fmla="*/ 2540196 w 5080392"/>
                <a:gd name="connsiteY98" fmla="*/ 0 h 5080392"/>
                <a:gd name="connsiteX99" fmla="*/ 3077360 w 5080392"/>
                <a:gd name="connsiteY99" fmla="*/ 782839 h 5080392"/>
                <a:gd name="connsiteX100" fmla="*/ 3081758 w 5080392"/>
                <a:gd name="connsiteY100" fmla="*/ 860854 h 5080392"/>
                <a:gd name="connsiteX101" fmla="*/ 3112057 w 5080392"/>
                <a:gd name="connsiteY101" fmla="*/ 848937 h 5080392"/>
                <a:gd name="connsiteX102" fmla="*/ 3276000 w 5080392"/>
                <a:gd name="connsiteY102" fmla="*/ 857025 h 5080392"/>
                <a:gd name="connsiteX103" fmla="*/ 3344204 w 5080392"/>
                <a:gd name="connsiteY103" fmla="*/ 901135 h 5080392"/>
                <a:gd name="connsiteX104" fmla="*/ 3381382 w 5080392"/>
                <a:gd name="connsiteY104" fmla="*/ 948222 h 5080392"/>
                <a:gd name="connsiteX105" fmla="*/ 3403003 w 5080392"/>
                <a:gd name="connsiteY105" fmla="*/ 928910 h 5080392"/>
                <a:gd name="connsiteX106" fmla="*/ 4336386 w 5080392"/>
                <a:gd name="connsiteY106" fmla="*/ 755191 h 5080392"/>
                <a:gd name="connsiteX107" fmla="*/ 4162667 w 5080392"/>
                <a:gd name="connsiteY107" fmla="*/ 1688573 h 5080392"/>
                <a:gd name="connsiteX108" fmla="*/ 4126982 w 5080392"/>
                <a:gd name="connsiteY108" fmla="*/ 1728522 h 5080392"/>
                <a:gd name="connsiteX109" fmla="*/ 4154131 w 5080392"/>
                <a:gd name="connsiteY109" fmla="*/ 1740344 h 5080392"/>
                <a:gd name="connsiteX110" fmla="*/ 4264337 w 5080392"/>
                <a:gd name="connsiteY110" fmla="*/ 1861988 h 5080392"/>
                <a:gd name="connsiteX111" fmla="*/ 4281374 w 5080392"/>
                <a:gd name="connsiteY111" fmla="*/ 1941406 h 5080392"/>
                <a:gd name="connsiteX112" fmla="*/ 4274286 w 5080392"/>
                <a:gd name="connsiteY112" fmla="*/ 2001676 h 5080392"/>
                <a:gd name="connsiteX113" fmla="*/ 4297553 w 5080392"/>
                <a:gd name="connsiteY113" fmla="*/ 2002988 h 5080392"/>
                <a:gd name="connsiteX114" fmla="*/ 5080392 w 5080392"/>
                <a:gd name="connsiteY114" fmla="*/ 2540151 h 5080392"/>
                <a:gd name="connsiteX115" fmla="*/ 4297553 w 5080392"/>
                <a:gd name="connsiteY115" fmla="*/ 3077314 h 5080392"/>
                <a:gd name="connsiteX116" fmla="*/ 4264297 w 5080392"/>
                <a:gd name="connsiteY116" fmla="*/ 3079189 h 5080392"/>
                <a:gd name="connsiteX117" fmla="*/ 4271283 w 5080392"/>
                <a:gd name="connsiteY117" fmla="*/ 3096951 h 5080392"/>
                <a:gd name="connsiteX118" fmla="*/ 4263195 w 5080392"/>
                <a:gd name="connsiteY118" fmla="*/ 3260894 h 5080392"/>
                <a:gd name="connsiteX119" fmla="*/ 4152252 w 5080392"/>
                <a:gd name="connsiteY119" fmla="*/ 3381866 h 5080392"/>
                <a:gd name="connsiteX120" fmla="*/ 4138946 w 5080392"/>
                <a:gd name="connsiteY120" fmla="*/ 3387564 h 5080392"/>
                <a:gd name="connsiteX121" fmla="*/ 4162699 w 5080392"/>
                <a:gd name="connsiteY121" fmla="*/ 3414155 h 5080392"/>
                <a:gd name="connsiteX122" fmla="*/ 4336418 w 5080392"/>
                <a:gd name="connsiteY122" fmla="*/ 4347537 h 5080392"/>
                <a:gd name="connsiteX123" fmla="*/ 3403035 w 5080392"/>
                <a:gd name="connsiteY123" fmla="*/ 4173819 h 5080392"/>
                <a:gd name="connsiteX124" fmla="*/ 3380787 w 5080392"/>
                <a:gd name="connsiteY124" fmla="*/ 4153945 h 5080392"/>
                <a:gd name="connsiteX125" fmla="*/ 3331067 w 5080392"/>
                <a:gd name="connsiteY125" fmla="*/ 4216135 h 5080392"/>
                <a:gd name="connsiteX126" fmla="*/ 3262597 w 5080392"/>
                <a:gd name="connsiteY126" fmla="*/ 4259830 h 5080392"/>
                <a:gd name="connsiteX127" fmla="*/ 3098608 w 5080392"/>
                <a:gd name="connsiteY127" fmla="*/ 4266922 h 5080392"/>
                <a:gd name="connsiteX128" fmla="*/ 3079518 w 5080392"/>
                <a:gd name="connsiteY128" fmla="*/ 4259279 h 5080392"/>
                <a:gd name="connsiteX129" fmla="*/ 3077360 w 5080392"/>
                <a:gd name="connsiteY129" fmla="*/ 4297553 h 5080392"/>
                <a:gd name="connsiteX130" fmla="*/ 2540196 w 5080392"/>
                <a:gd name="connsiteY130" fmla="*/ 5080392 h 5080392"/>
                <a:gd name="connsiteX131" fmla="*/ 2003033 w 5080392"/>
                <a:gd name="connsiteY131" fmla="*/ 4297553 h 5080392"/>
                <a:gd name="connsiteX132" fmla="*/ 2000842 w 5080392"/>
                <a:gd name="connsiteY132" fmla="*/ 4258687 h 5080392"/>
                <a:gd name="connsiteX133" fmla="*/ 1938598 w 5080392"/>
                <a:gd name="connsiteY133" fmla="*/ 4265624 h 5080392"/>
                <a:gd name="connsiteX134" fmla="*/ 1859284 w 5080392"/>
                <a:gd name="connsiteY134" fmla="*/ 4248104 h 5080392"/>
                <a:gd name="connsiteX135" fmla="*/ 1738312 w 5080392"/>
                <a:gd name="connsiteY135" fmla="*/ 4137161 h 5080392"/>
                <a:gd name="connsiteX136" fmla="*/ 1732820 w 5080392"/>
                <a:gd name="connsiteY136" fmla="*/ 4124336 h 5080392"/>
                <a:gd name="connsiteX137" fmla="*/ 1677389 w 5080392"/>
                <a:gd name="connsiteY137" fmla="*/ 4173851 h 5080392"/>
                <a:gd name="connsiteX138" fmla="*/ 744007 w 5080392"/>
                <a:gd name="connsiteY138" fmla="*/ 4347569 h 5080392"/>
                <a:gd name="connsiteX139" fmla="*/ 642876 w 5080392"/>
                <a:gd name="connsiteY139" fmla="*/ 4079091 h 5080392"/>
                <a:gd name="connsiteX140" fmla="*/ 956374 w 5080392"/>
                <a:gd name="connsiteY140" fmla="*/ 3367308 h 5080392"/>
                <a:gd name="connsiteX141" fmla="*/ 957658 w 5080392"/>
                <a:gd name="connsiteY141" fmla="*/ 3365919 h 5080392"/>
                <a:gd name="connsiteX142" fmla="*/ 908406 w 5080392"/>
                <a:gd name="connsiteY142" fmla="*/ 3326544 h 5080392"/>
                <a:gd name="connsiteX143" fmla="*/ 864711 w 5080392"/>
                <a:gd name="connsiteY143" fmla="*/ 3258073 h 5080392"/>
                <a:gd name="connsiteX144" fmla="*/ 857620 w 5080392"/>
                <a:gd name="connsiteY144" fmla="*/ 3094084 h 5080392"/>
                <a:gd name="connsiteX145" fmla="*/ 862535 w 5080392"/>
                <a:gd name="connsiteY145" fmla="*/ 3081807 h 5080392"/>
                <a:gd name="connsiteX146" fmla="*/ 782839 w 5080392"/>
                <a:gd name="connsiteY146" fmla="*/ 3077314 h 5080392"/>
                <a:gd name="connsiteX147" fmla="*/ 0 w 5080392"/>
                <a:gd name="connsiteY147" fmla="*/ 2540151 h 5080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5080392" h="5080392">
                  <a:moveTo>
                    <a:pt x="330111" y="2540151"/>
                  </a:moveTo>
                  <a:cubicBezTo>
                    <a:pt x="330111" y="2749499"/>
                    <a:pt x="526252" y="2941039"/>
                    <a:pt x="839327" y="3047991"/>
                  </a:cubicBezTo>
                  <a:lnTo>
                    <a:pt x="872289" y="3057443"/>
                  </a:lnTo>
                  <a:lnTo>
                    <a:pt x="892515" y="3006919"/>
                  </a:lnTo>
                  <a:cubicBezTo>
                    <a:pt x="970336" y="2860905"/>
                    <a:pt x="1143647" y="2714744"/>
                    <a:pt x="1370108" y="2621746"/>
                  </a:cubicBezTo>
                  <a:cubicBezTo>
                    <a:pt x="1137114" y="2792650"/>
                    <a:pt x="1028933" y="3005145"/>
                    <a:pt x="1094113" y="3163867"/>
                  </a:cubicBezTo>
                  <a:cubicBezTo>
                    <a:pt x="1159294" y="3322589"/>
                    <a:pt x="1385594" y="3397725"/>
                    <a:pt x="1671455" y="3355558"/>
                  </a:cubicBezTo>
                  <a:cubicBezTo>
                    <a:pt x="1444994" y="3448556"/>
                    <a:pt x="1218981" y="3466382"/>
                    <a:pt x="1061001" y="3417201"/>
                  </a:cubicBezTo>
                  <a:lnTo>
                    <a:pt x="985911" y="3384504"/>
                  </a:lnTo>
                  <a:lnTo>
                    <a:pt x="980795" y="3393980"/>
                  </a:lnTo>
                  <a:cubicBezTo>
                    <a:pt x="840266" y="3688404"/>
                    <a:pt x="839659" y="3958405"/>
                    <a:pt x="986416" y="4105162"/>
                  </a:cubicBezTo>
                  <a:cubicBezTo>
                    <a:pt x="1133172" y="4251918"/>
                    <a:pt x="1403173" y="4251311"/>
                    <a:pt x="1697596" y="4110782"/>
                  </a:cubicBezTo>
                  <a:lnTo>
                    <a:pt x="1721491" y="4097882"/>
                  </a:lnTo>
                  <a:lnTo>
                    <a:pt x="1701352" y="4050852"/>
                  </a:lnTo>
                  <a:cubicBezTo>
                    <a:pt x="1653132" y="3892576"/>
                    <a:pt x="1672330" y="3666675"/>
                    <a:pt x="1766703" y="3440784"/>
                  </a:cubicBezTo>
                  <a:cubicBezTo>
                    <a:pt x="1722798" y="3726383"/>
                    <a:pt x="1796559" y="3953135"/>
                    <a:pt x="1954882" y="4019279"/>
                  </a:cubicBezTo>
                  <a:cubicBezTo>
                    <a:pt x="2113205" y="4085423"/>
                    <a:pt x="2326353" y="3978534"/>
                    <a:pt x="2498670" y="3746583"/>
                  </a:cubicBezTo>
                  <a:cubicBezTo>
                    <a:pt x="2404298" y="3972475"/>
                    <a:pt x="2257087" y="4144895"/>
                    <a:pt x="2110602" y="4221827"/>
                  </a:cubicBezTo>
                  <a:lnTo>
                    <a:pt x="2038158" y="4250320"/>
                  </a:lnTo>
                  <a:lnTo>
                    <a:pt x="2084791" y="4363145"/>
                  </a:lnTo>
                  <a:cubicBezTo>
                    <a:pt x="2196936" y="4596992"/>
                    <a:pt x="2362301" y="4737575"/>
                    <a:pt x="2540197" y="4737575"/>
                  </a:cubicBezTo>
                  <a:cubicBezTo>
                    <a:pt x="2721799" y="4737575"/>
                    <a:pt x="2890343" y="4591073"/>
                    <a:pt x="3002542" y="4348408"/>
                  </a:cubicBezTo>
                  <a:lnTo>
                    <a:pt x="3044395" y="4245219"/>
                  </a:lnTo>
                  <a:lnTo>
                    <a:pt x="3011443" y="4232027"/>
                  </a:lnTo>
                  <a:cubicBezTo>
                    <a:pt x="2865429" y="4154205"/>
                    <a:pt x="2719268" y="3980894"/>
                    <a:pt x="2626270" y="3754433"/>
                  </a:cubicBezTo>
                  <a:cubicBezTo>
                    <a:pt x="2797174" y="3987428"/>
                    <a:pt x="3009668" y="4095609"/>
                    <a:pt x="3168391" y="4030428"/>
                  </a:cubicBezTo>
                  <a:cubicBezTo>
                    <a:pt x="3327113" y="3965248"/>
                    <a:pt x="3402249" y="3738948"/>
                    <a:pt x="3360082" y="3453087"/>
                  </a:cubicBezTo>
                  <a:cubicBezTo>
                    <a:pt x="3453080" y="3679548"/>
                    <a:pt x="3470905" y="3905561"/>
                    <a:pt x="3421725" y="4063541"/>
                  </a:cubicBezTo>
                  <a:lnTo>
                    <a:pt x="3398361" y="4117197"/>
                  </a:lnTo>
                  <a:lnTo>
                    <a:pt x="3507227" y="4162387"/>
                  </a:lnTo>
                  <a:cubicBezTo>
                    <a:pt x="3751880" y="4248444"/>
                    <a:pt x="3968218" y="4230920"/>
                    <a:pt x="4094010" y="4105129"/>
                  </a:cubicBezTo>
                  <a:cubicBezTo>
                    <a:pt x="4222422" y="3976717"/>
                    <a:pt x="4238008" y="3753946"/>
                    <a:pt x="4145755" y="3503019"/>
                  </a:cubicBezTo>
                  <a:lnTo>
                    <a:pt x="4103372" y="3402798"/>
                  </a:lnTo>
                  <a:lnTo>
                    <a:pt x="4065942" y="3418826"/>
                  </a:lnTo>
                  <a:cubicBezTo>
                    <a:pt x="3907667" y="3467046"/>
                    <a:pt x="3681766" y="3447848"/>
                    <a:pt x="3455874" y="3353475"/>
                  </a:cubicBezTo>
                  <a:cubicBezTo>
                    <a:pt x="3741474" y="3397380"/>
                    <a:pt x="3968226" y="3323619"/>
                    <a:pt x="4034370" y="3165295"/>
                  </a:cubicBezTo>
                  <a:cubicBezTo>
                    <a:pt x="4100513" y="3006973"/>
                    <a:pt x="3993624" y="2793825"/>
                    <a:pt x="3761674" y="2621507"/>
                  </a:cubicBezTo>
                  <a:cubicBezTo>
                    <a:pt x="3987565" y="2715880"/>
                    <a:pt x="4159985" y="2863091"/>
                    <a:pt x="4236918" y="3009575"/>
                  </a:cubicBezTo>
                  <a:lnTo>
                    <a:pt x="4249825" y="3042394"/>
                  </a:lnTo>
                  <a:lnTo>
                    <a:pt x="4363145" y="2995556"/>
                  </a:lnTo>
                  <a:cubicBezTo>
                    <a:pt x="4596992" y="2883411"/>
                    <a:pt x="4737575" y="2718046"/>
                    <a:pt x="4737575" y="2540150"/>
                  </a:cubicBezTo>
                  <a:cubicBezTo>
                    <a:pt x="4737575" y="2358548"/>
                    <a:pt x="4591074" y="2190004"/>
                    <a:pt x="4348409" y="2077805"/>
                  </a:cubicBezTo>
                  <a:lnTo>
                    <a:pt x="4264332" y="2043704"/>
                  </a:lnTo>
                  <a:lnTo>
                    <a:pt x="4236533" y="2113142"/>
                  </a:lnTo>
                  <a:cubicBezTo>
                    <a:pt x="4158712" y="2259156"/>
                    <a:pt x="3985401" y="2405317"/>
                    <a:pt x="3758940" y="2498315"/>
                  </a:cubicBezTo>
                  <a:cubicBezTo>
                    <a:pt x="3997112" y="2327740"/>
                    <a:pt x="4109185" y="2112804"/>
                    <a:pt x="4043438" y="1952702"/>
                  </a:cubicBezTo>
                  <a:cubicBezTo>
                    <a:pt x="3977691" y="1792600"/>
                    <a:pt x="3746905" y="1718462"/>
                    <a:pt x="3457594" y="1764503"/>
                  </a:cubicBezTo>
                  <a:cubicBezTo>
                    <a:pt x="3684054" y="1671505"/>
                    <a:pt x="3910068" y="1653679"/>
                    <a:pt x="4068048" y="1702860"/>
                  </a:cubicBezTo>
                  <a:lnTo>
                    <a:pt x="4097588" y="1715723"/>
                  </a:lnTo>
                  <a:lnTo>
                    <a:pt x="4101989" y="1707782"/>
                  </a:lnTo>
                  <a:cubicBezTo>
                    <a:pt x="4247741" y="1410779"/>
                    <a:pt x="4250994" y="1136646"/>
                    <a:pt x="4102962" y="988614"/>
                  </a:cubicBezTo>
                  <a:cubicBezTo>
                    <a:pt x="3976078" y="861730"/>
                    <a:pt x="3756548" y="845994"/>
                    <a:pt x="3509381" y="935872"/>
                  </a:cubicBezTo>
                  <a:lnTo>
                    <a:pt x="3402757" y="981477"/>
                  </a:lnTo>
                  <a:lnTo>
                    <a:pt x="3433933" y="1054277"/>
                  </a:lnTo>
                  <a:cubicBezTo>
                    <a:pt x="3482153" y="1212553"/>
                    <a:pt x="3462954" y="1438454"/>
                    <a:pt x="3368582" y="1664345"/>
                  </a:cubicBezTo>
                  <a:cubicBezTo>
                    <a:pt x="3416380" y="1375318"/>
                    <a:pt x="3343645" y="1144087"/>
                    <a:pt x="3183946" y="1077368"/>
                  </a:cubicBezTo>
                  <a:cubicBezTo>
                    <a:pt x="3024246" y="1010650"/>
                    <a:pt x="2808633" y="1121416"/>
                    <a:pt x="2636614" y="1358546"/>
                  </a:cubicBezTo>
                  <a:cubicBezTo>
                    <a:pt x="2730987" y="1132654"/>
                    <a:pt x="2878198" y="960234"/>
                    <a:pt x="3024682" y="883302"/>
                  </a:cubicBezTo>
                  <a:lnTo>
                    <a:pt x="3057002" y="870590"/>
                  </a:lnTo>
                  <a:lnTo>
                    <a:pt x="3048037" y="839327"/>
                  </a:lnTo>
                  <a:cubicBezTo>
                    <a:pt x="2941086" y="526252"/>
                    <a:pt x="2749545" y="330111"/>
                    <a:pt x="2540196" y="330111"/>
                  </a:cubicBezTo>
                  <a:cubicBezTo>
                    <a:pt x="2330848" y="330111"/>
                    <a:pt x="2139308" y="526252"/>
                    <a:pt x="2032356" y="839327"/>
                  </a:cubicBezTo>
                  <a:lnTo>
                    <a:pt x="2028471" y="852874"/>
                  </a:lnTo>
                  <a:lnTo>
                    <a:pt x="2030501" y="853113"/>
                  </a:lnTo>
                  <a:cubicBezTo>
                    <a:pt x="2203089" y="898631"/>
                    <a:pt x="2391241" y="1093849"/>
                    <a:pt x="2502839" y="1365602"/>
                  </a:cubicBezTo>
                  <a:cubicBezTo>
                    <a:pt x="2332264" y="1127430"/>
                    <a:pt x="2117328" y="1015357"/>
                    <a:pt x="1957226" y="1081104"/>
                  </a:cubicBezTo>
                  <a:cubicBezTo>
                    <a:pt x="1797124" y="1146851"/>
                    <a:pt x="1722986" y="1377636"/>
                    <a:pt x="1769027" y="1666948"/>
                  </a:cubicBezTo>
                  <a:cubicBezTo>
                    <a:pt x="1676028" y="1440487"/>
                    <a:pt x="1658203" y="1214474"/>
                    <a:pt x="1707384" y="1056494"/>
                  </a:cubicBezTo>
                  <a:lnTo>
                    <a:pt x="1728773" y="1007372"/>
                  </a:lnTo>
                  <a:lnTo>
                    <a:pt x="1696630" y="989555"/>
                  </a:lnTo>
                  <a:cubicBezTo>
                    <a:pt x="1399627" y="843803"/>
                    <a:pt x="1125495" y="840550"/>
                    <a:pt x="977463" y="988582"/>
                  </a:cubicBezTo>
                  <a:cubicBezTo>
                    <a:pt x="829431" y="1136614"/>
                    <a:pt x="832684" y="1410746"/>
                    <a:pt x="978435" y="1707750"/>
                  </a:cubicBezTo>
                  <a:lnTo>
                    <a:pt x="986245" y="1721840"/>
                  </a:lnTo>
                  <a:lnTo>
                    <a:pt x="1069368" y="1686244"/>
                  </a:lnTo>
                  <a:cubicBezTo>
                    <a:pt x="1227644" y="1638024"/>
                    <a:pt x="1453545" y="1657222"/>
                    <a:pt x="1679436" y="1751595"/>
                  </a:cubicBezTo>
                  <a:cubicBezTo>
                    <a:pt x="1390408" y="1703797"/>
                    <a:pt x="1159178" y="1776532"/>
                    <a:pt x="1092459" y="1936231"/>
                  </a:cubicBezTo>
                  <a:cubicBezTo>
                    <a:pt x="1025740" y="2095930"/>
                    <a:pt x="1136507" y="2311544"/>
                    <a:pt x="1373637" y="2483563"/>
                  </a:cubicBezTo>
                  <a:cubicBezTo>
                    <a:pt x="1147745" y="2389190"/>
                    <a:pt x="975325" y="2241979"/>
                    <a:pt x="898392" y="2095494"/>
                  </a:cubicBezTo>
                  <a:lnTo>
                    <a:pt x="870074" y="2023493"/>
                  </a:lnTo>
                  <a:lnTo>
                    <a:pt x="839327" y="2032310"/>
                  </a:lnTo>
                  <a:cubicBezTo>
                    <a:pt x="526252" y="2139261"/>
                    <a:pt x="330111" y="2330802"/>
                    <a:pt x="330111" y="2540151"/>
                  </a:cubicBezTo>
                  <a:close/>
                  <a:moveTo>
                    <a:pt x="0" y="2540151"/>
                  </a:moveTo>
                  <a:cubicBezTo>
                    <a:pt x="0" y="2275184"/>
                    <a:pt x="336074" y="2054115"/>
                    <a:pt x="782839" y="2002988"/>
                  </a:cubicBezTo>
                  <a:lnTo>
                    <a:pt x="862952" y="1998471"/>
                  </a:lnTo>
                  <a:lnTo>
                    <a:pt x="854596" y="1923490"/>
                  </a:lnTo>
                  <a:cubicBezTo>
                    <a:pt x="855832" y="1896023"/>
                    <a:pt x="861560" y="1869442"/>
                    <a:pt x="872115" y="1844176"/>
                  </a:cubicBezTo>
                  <a:cubicBezTo>
                    <a:pt x="882671" y="1818910"/>
                    <a:pt x="897555" y="1796155"/>
                    <a:pt x="916226" y="1775972"/>
                  </a:cubicBezTo>
                  <a:lnTo>
                    <a:pt x="961126" y="1740521"/>
                  </a:lnTo>
                  <a:lnTo>
                    <a:pt x="956406" y="1735420"/>
                  </a:lnTo>
                  <a:cubicBezTo>
                    <a:pt x="751987" y="1496289"/>
                    <a:pt x="639879" y="1232111"/>
                    <a:pt x="642908" y="1023637"/>
                  </a:cubicBezTo>
                  <a:cubicBezTo>
                    <a:pt x="644481" y="915339"/>
                    <a:pt x="677125" y="822073"/>
                    <a:pt x="744039" y="755159"/>
                  </a:cubicBezTo>
                  <a:cubicBezTo>
                    <a:pt x="931399" y="567799"/>
                    <a:pt x="1325358" y="649119"/>
                    <a:pt x="1677421" y="928878"/>
                  </a:cubicBezTo>
                  <a:lnTo>
                    <a:pt x="1739001" y="983884"/>
                  </a:lnTo>
                  <a:lnTo>
                    <a:pt x="1744868" y="970411"/>
                  </a:lnTo>
                  <a:cubicBezTo>
                    <a:pt x="1775130" y="919186"/>
                    <a:pt x="1815853" y="881008"/>
                    <a:pt x="1866512" y="860205"/>
                  </a:cubicBezTo>
                  <a:cubicBezTo>
                    <a:pt x="1891841" y="849803"/>
                    <a:pt x="1918456" y="844237"/>
                    <a:pt x="1945930" y="843168"/>
                  </a:cubicBezTo>
                  <a:lnTo>
                    <a:pt x="1999278" y="849441"/>
                  </a:lnTo>
                  <a:lnTo>
                    <a:pt x="2003033" y="782839"/>
                  </a:lnTo>
                  <a:cubicBezTo>
                    <a:pt x="2054160" y="336073"/>
                    <a:pt x="2275230" y="0"/>
                    <a:pt x="2540196" y="0"/>
                  </a:cubicBezTo>
                  <a:cubicBezTo>
                    <a:pt x="2805163" y="0"/>
                    <a:pt x="3026232" y="336073"/>
                    <a:pt x="3077360" y="782839"/>
                  </a:cubicBezTo>
                  <a:lnTo>
                    <a:pt x="3081758" y="860854"/>
                  </a:lnTo>
                  <a:lnTo>
                    <a:pt x="3112057" y="848937"/>
                  </a:lnTo>
                  <a:cubicBezTo>
                    <a:pt x="3169678" y="834114"/>
                    <a:pt x="3225468" y="835914"/>
                    <a:pt x="3276000" y="857025"/>
                  </a:cubicBezTo>
                  <a:cubicBezTo>
                    <a:pt x="3301266" y="867580"/>
                    <a:pt x="3324022" y="882464"/>
                    <a:pt x="3344204" y="901135"/>
                  </a:cubicBezTo>
                  <a:lnTo>
                    <a:pt x="3381382" y="948222"/>
                  </a:lnTo>
                  <a:lnTo>
                    <a:pt x="3403003" y="928910"/>
                  </a:lnTo>
                  <a:cubicBezTo>
                    <a:pt x="3755066" y="649151"/>
                    <a:pt x="4149026" y="567831"/>
                    <a:pt x="4336386" y="755191"/>
                  </a:cubicBezTo>
                  <a:cubicBezTo>
                    <a:pt x="4523745" y="942550"/>
                    <a:pt x="4442425" y="1336510"/>
                    <a:pt x="4162667" y="1688573"/>
                  </a:cubicBezTo>
                  <a:lnTo>
                    <a:pt x="4126982" y="1728522"/>
                  </a:lnTo>
                  <a:lnTo>
                    <a:pt x="4154131" y="1740344"/>
                  </a:lnTo>
                  <a:cubicBezTo>
                    <a:pt x="4205356" y="1770607"/>
                    <a:pt x="4243533" y="1811329"/>
                    <a:pt x="4264337" y="1861988"/>
                  </a:cubicBezTo>
                  <a:cubicBezTo>
                    <a:pt x="4274739" y="1887318"/>
                    <a:pt x="4280305" y="1913933"/>
                    <a:pt x="4281374" y="1941406"/>
                  </a:cubicBezTo>
                  <a:lnTo>
                    <a:pt x="4274286" y="2001676"/>
                  </a:lnTo>
                  <a:lnTo>
                    <a:pt x="4297553" y="2002988"/>
                  </a:lnTo>
                  <a:cubicBezTo>
                    <a:pt x="4744319" y="2054115"/>
                    <a:pt x="5080392" y="2275184"/>
                    <a:pt x="5080392" y="2540151"/>
                  </a:cubicBezTo>
                  <a:cubicBezTo>
                    <a:pt x="5080392" y="2805117"/>
                    <a:pt x="4744319" y="3026187"/>
                    <a:pt x="4297553" y="3077314"/>
                  </a:cubicBezTo>
                  <a:lnTo>
                    <a:pt x="4264297" y="3079189"/>
                  </a:lnTo>
                  <a:lnTo>
                    <a:pt x="4271283" y="3096951"/>
                  </a:lnTo>
                  <a:cubicBezTo>
                    <a:pt x="4286106" y="3154571"/>
                    <a:pt x="4284306" y="3210361"/>
                    <a:pt x="4263195" y="3260894"/>
                  </a:cubicBezTo>
                  <a:cubicBezTo>
                    <a:pt x="4242084" y="3311426"/>
                    <a:pt x="4203660" y="3351915"/>
                    <a:pt x="4152252" y="3381866"/>
                  </a:cubicBezTo>
                  <a:lnTo>
                    <a:pt x="4138946" y="3387564"/>
                  </a:lnTo>
                  <a:lnTo>
                    <a:pt x="4162699" y="3414155"/>
                  </a:lnTo>
                  <a:cubicBezTo>
                    <a:pt x="4442457" y="3766218"/>
                    <a:pt x="4523777" y="4160178"/>
                    <a:pt x="4336418" y="4347537"/>
                  </a:cubicBezTo>
                  <a:cubicBezTo>
                    <a:pt x="4149058" y="4534897"/>
                    <a:pt x="3755098" y="4453577"/>
                    <a:pt x="3403035" y="4173819"/>
                  </a:cubicBezTo>
                  <a:lnTo>
                    <a:pt x="3380787" y="4153945"/>
                  </a:lnTo>
                  <a:lnTo>
                    <a:pt x="3331067" y="4216135"/>
                  </a:lnTo>
                  <a:cubicBezTo>
                    <a:pt x="3310772" y="4234683"/>
                    <a:pt x="3287926" y="4249428"/>
                    <a:pt x="3262597" y="4259830"/>
                  </a:cubicBezTo>
                  <a:cubicBezTo>
                    <a:pt x="3211937" y="4280634"/>
                    <a:pt x="3156137" y="4282095"/>
                    <a:pt x="3098608" y="4266922"/>
                  </a:cubicBezTo>
                  <a:lnTo>
                    <a:pt x="3079518" y="4259279"/>
                  </a:lnTo>
                  <a:lnTo>
                    <a:pt x="3077360" y="4297553"/>
                  </a:lnTo>
                  <a:cubicBezTo>
                    <a:pt x="3026232" y="4744319"/>
                    <a:pt x="2805163" y="5080392"/>
                    <a:pt x="2540196" y="5080392"/>
                  </a:cubicBezTo>
                  <a:cubicBezTo>
                    <a:pt x="2275230" y="5080392"/>
                    <a:pt x="2054160" y="4744319"/>
                    <a:pt x="2003033" y="4297553"/>
                  </a:cubicBezTo>
                  <a:lnTo>
                    <a:pt x="2000842" y="4258687"/>
                  </a:lnTo>
                  <a:lnTo>
                    <a:pt x="1938598" y="4265624"/>
                  </a:lnTo>
                  <a:cubicBezTo>
                    <a:pt x="1911131" y="4264388"/>
                    <a:pt x="1884550" y="4258660"/>
                    <a:pt x="1859284" y="4248104"/>
                  </a:cubicBezTo>
                  <a:cubicBezTo>
                    <a:pt x="1808752" y="4226993"/>
                    <a:pt x="1768263" y="4188569"/>
                    <a:pt x="1738312" y="4137161"/>
                  </a:cubicBezTo>
                  <a:lnTo>
                    <a:pt x="1732820" y="4124336"/>
                  </a:lnTo>
                  <a:lnTo>
                    <a:pt x="1677389" y="4173851"/>
                  </a:lnTo>
                  <a:cubicBezTo>
                    <a:pt x="1325326" y="4453609"/>
                    <a:pt x="931367" y="4534929"/>
                    <a:pt x="744007" y="4347569"/>
                  </a:cubicBezTo>
                  <a:cubicBezTo>
                    <a:pt x="677093" y="4280655"/>
                    <a:pt x="644449" y="4187389"/>
                    <a:pt x="642876" y="4079091"/>
                  </a:cubicBezTo>
                  <a:cubicBezTo>
                    <a:pt x="639847" y="3870617"/>
                    <a:pt x="751955" y="3606439"/>
                    <a:pt x="956374" y="3367308"/>
                  </a:cubicBezTo>
                  <a:lnTo>
                    <a:pt x="957658" y="3365919"/>
                  </a:lnTo>
                  <a:lnTo>
                    <a:pt x="908406" y="3326544"/>
                  </a:lnTo>
                  <a:cubicBezTo>
                    <a:pt x="889858" y="3306248"/>
                    <a:pt x="875113" y="3283403"/>
                    <a:pt x="864711" y="3258073"/>
                  </a:cubicBezTo>
                  <a:cubicBezTo>
                    <a:pt x="843908" y="3207414"/>
                    <a:pt x="842447" y="3151614"/>
                    <a:pt x="857620" y="3094084"/>
                  </a:cubicBezTo>
                  <a:lnTo>
                    <a:pt x="862535" y="3081807"/>
                  </a:lnTo>
                  <a:lnTo>
                    <a:pt x="782839" y="3077314"/>
                  </a:lnTo>
                  <a:cubicBezTo>
                    <a:pt x="336074" y="3026187"/>
                    <a:pt x="0" y="2805117"/>
                    <a:pt x="0" y="254015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2A1D6B8C-3651-45A1-859F-72A981185C02}"/>
              </a:ext>
            </a:extLst>
          </p:cNvPr>
          <p:cNvGrpSpPr/>
          <p:nvPr/>
        </p:nvGrpSpPr>
        <p:grpSpPr>
          <a:xfrm>
            <a:off x="444368" y="4765905"/>
            <a:ext cx="1547262" cy="1547258"/>
            <a:chOff x="444368" y="4765905"/>
            <a:chExt cx="1547262" cy="1547258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809B137-8FE2-4C9E-AF8C-46A9CD0C19E7}"/>
                </a:ext>
              </a:extLst>
            </p:cNvPr>
            <p:cNvSpPr/>
            <p:nvPr/>
          </p:nvSpPr>
          <p:spPr>
            <a:xfrm>
              <a:off x="471850" y="4781208"/>
              <a:ext cx="1511522" cy="1511522"/>
            </a:xfrm>
            <a:custGeom>
              <a:avLst/>
              <a:gdLst>
                <a:gd name="connsiteX0" fmla="*/ 1534169 w 3083434"/>
                <a:gd name="connsiteY0" fmla="*/ 0 h 3083434"/>
                <a:gd name="connsiteX1" fmla="*/ 2034955 w 3083434"/>
                <a:gd name="connsiteY1" fmla="*/ 331943 h 3083434"/>
                <a:gd name="connsiteX2" fmla="*/ 2061919 w 3083434"/>
                <a:gd name="connsiteY2" fmla="*/ 418806 h 3083434"/>
                <a:gd name="connsiteX3" fmla="*/ 2069184 w 3083434"/>
                <a:gd name="connsiteY3" fmla="*/ 410002 h 3083434"/>
                <a:gd name="connsiteX4" fmla="*/ 2366298 w 3083434"/>
                <a:gd name="connsiteY4" fmla="*/ 286933 h 3083434"/>
                <a:gd name="connsiteX5" fmla="*/ 2786481 w 3083434"/>
                <a:gd name="connsiteY5" fmla="*/ 707116 h 3083434"/>
                <a:gd name="connsiteX6" fmla="*/ 2690532 w 3083434"/>
                <a:gd name="connsiteY6" fmla="*/ 974392 h 3083434"/>
                <a:gd name="connsiteX7" fmla="*/ 2654853 w 3083434"/>
                <a:gd name="connsiteY7" fmla="*/ 1010932 h 3083434"/>
                <a:gd name="connsiteX8" fmla="*/ 2751491 w 3083434"/>
                <a:gd name="connsiteY8" fmla="*/ 1040931 h 3083434"/>
                <a:gd name="connsiteX9" fmla="*/ 3083434 w 3083434"/>
                <a:gd name="connsiteY9" fmla="*/ 1541717 h 3083434"/>
                <a:gd name="connsiteX10" fmla="*/ 2649471 w 3083434"/>
                <a:gd name="connsiteY10" fmla="*/ 2074172 h 3083434"/>
                <a:gd name="connsiteX11" fmla="*/ 2615766 w 3083434"/>
                <a:gd name="connsiteY11" fmla="*/ 2077570 h 3083434"/>
                <a:gd name="connsiteX12" fmla="*/ 2663413 w 3083434"/>
                <a:gd name="connsiteY12" fmla="*/ 2116882 h 3083434"/>
                <a:gd name="connsiteX13" fmla="*/ 2786481 w 3083434"/>
                <a:gd name="connsiteY13" fmla="*/ 2413996 h 3083434"/>
                <a:gd name="connsiteX14" fmla="*/ 2366298 w 3083434"/>
                <a:gd name="connsiteY14" fmla="*/ 2834179 h 3083434"/>
                <a:gd name="connsiteX15" fmla="*/ 2069184 w 3083434"/>
                <a:gd name="connsiteY15" fmla="*/ 2711111 h 3083434"/>
                <a:gd name="connsiteX16" fmla="*/ 2053421 w 3083434"/>
                <a:gd name="connsiteY16" fmla="*/ 2692006 h 3083434"/>
                <a:gd name="connsiteX17" fmla="*/ 2034955 w 3083434"/>
                <a:gd name="connsiteY17" fmla="*/ 2751491 h 3083434"/>
                <a:gd name="connsiteX18" fmla="*/ 1534169 w 3083434"/>
                <a:gd name="connsiteY18" fmla="*/ 3083434 h 3083434"/>
                <a:gd name="connsiteX19" fmla="*/ 1033383 w 3083434"/>
                <a:gd name="connsiteY19" fmla="*/ 2751491 h 3083434"/>
                <a:gd name="connsiteX20" fmla="*/ 1005349 w 3083434"/>
                <a:gd name="connsiteY20" fmla="*/ 2661180 h 3083434"/>
                <a:gd name="connsiteX21" fmla="*/ 964152 w 3083434"/>
                <a:gd name="connsiteY21" fmla="*/ 2711111 h 3083434"/>
                <a:gd name="connsiteX22" fmla="*/ 667038 w 3083434"/>
                <a:gd name="connsiteY22" fmla="*/ 2834179 h 3083434"/>
                <a:gd name="connsiteX23" fmla="*/ 246855 w 3083434"/>
                <a:gd name="connsiteY23" fmla="*/ 2413996 h 3083434"/>
                <a:gd name="connsiteX24" fmla="*/ 369924 w 3083434"/>
                <a:gd name="connsiteY24" fmla="*/ 2116882 h 3083434"/>
                <a:gd name="connsiteX25" fmla="*/ 425044 w 3083434"/>
                <a:gd name="connsiteY25" fmla="*/ 2071404 h 3083434"/>
                <a:gd name="connsiteX26" fmla="*/ 331943 w 3083434"/>
                <a:gd name="connsiteY26" fmla="*/ 2042504 h 3083434"/>
                <a:gd name="connsiteX27" fmla="*/ 0 w 3083434"/>
                <a:gd name="connsiteY27" fmla="*/ 1541717 h 3083434"/>
                <a:gd name="connsiteX28" fmla="*/ 331943 w 3083434"/>
                <a:gd name="connsiteY28" fmla="*/ 1040931 h 3083434"/>
                <a:gd name="connsiteX29" fmla="*/ 391862 w 3083434"/>
                <a:gd name="connsiteY29" fmla="*/ 1022331 h 3083434"/>
                <a:gd name="connsiteX30" fmla="*/ 369924 w 3083434"/>
                <a:gd name="connsiteY30" fmla="*/ 1004230 h 3083434"/>
                <a:gd name="connsiteX31" fmla="*/ 246855 w 3083434"/>
                <a:gd name="connsiteY31" fmla="*/ 707116 h 3083434"/>
                <a:gd name="connsiteX32" fmla="*/ 667038 w 3083434"/>
                <a:gd name="connsiteY32" fmla="*/ 286933 h 3083434"/>
                <a:gd name="connsiteX33" fmla="*/ 964152 w 3083434"/>
                <a:gd name="connsiteY33" fmla="*/ 410002 h 3083434"/>
                <a:gd name="connsiteX34" fmla="*/ 999777 w 3083434"/>
                <a:gd name="connsiteY34" fmla="*/ 453179 h 3083434"/>
                <a:gd name="connsiteX35" fmla="*/ 1001714 w 3083434"/>
                <a:gd name="connsiteY35" fmla="*/ 433963 h 3083434"/>
                <a:gd name="connsiteX36" fmla="*/ 1534169 w 3083434"/>
                <a:gd name="connsiteY36" fmla="*/ 0 h 308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83434" h="3083434">
                  <a:moveTo>
                    <a:pt x="1534169" y="0"/>
                  </a:moveTo>
                  <a:cubicBezTo>
                    <a:pt x="1759293" y="0"/>
                    <a:pt x="1952448" y="136874"/>
                    <a:pt x="2034955" y="331943"/>
                  </a:cubicBezTo>
                  <a:lnTo>
                    <a:pt x="2061919" y="418806"/>
                  </a:lnTo>
                  <a:lnTo>
                    <a:pt x="2069184" y="410002"/>
                  </a:lnTo>
                  <a:cubicBezTo>
                    <a:pt x="2145222" y="333963"/>
                    <a:pt x="2250268" y="286933"/>
                    <a:pt x="2366298" y="286933"/>
                  </a:cubicBezTo>
                  <a:cubicBezTo>
                    <a:pt x="2598359" y="286933"/>
                    <a:pt x="2786481" y="475055"/>
                    <a:pt x="2786481" y="707116"/>
                  </a:cubicBezTo>
                  <a:cubicBezTo>
                    <a:pt x="2786481" y="808643"/>
                    <a:pt x="2750473" y="901759"/>
                    <a:pt x="2690532" y="974392"/>
                  </a:cubicBezTo>
                  <a:lnTo>
                    <a:pt x="2654853" y="1010932"/>
                  </a:lnTo>
                  <a:lnTo>
                    <a:pt x="2751491" y="1040931"/>
                  </a:lnTo>
                  <a:cubicBezTo>
                    <a:pt x="2946560" y="1123438"/>
                    <a:pt x="3083434" y="1316593"/>
                    <a:pt x="3083434" y="1541717"/>
                  </a:cubicBezTo>
                  <a:cubicBezTo>
                    <a:pt x="3083434" y="1804362"/>
                    <a:pt x="2897133" y="2023493"/>
                    <a:pt x="2649471" y="2074172"/>
                  </a:cubicBezTo>
                  <a:lnTo>
                    <a:pt x="2615766" y="2077570"/>
                  </a:lnTo>
                  <a:lnTo>
                    <a:pt x="2663413" y="2116882"/>
                  </a:lnTo>
                  <a:cubicBezTo>
                    <a:pt x="2739451" y="2192920"/>
                    <a:pt x="2786481" y="2297966"/>
                    <a:pt x="2786481" y="2413996"/>
                  </a:cubicBezTo>
                  <a:cubicBezTo>
                    <a:pt x="2786481" y="2646057"/>
                    <a:pt x="2598359" y="2834179"/>
                    <a:pt x="2366298" y="2834179"/>
                  </a:cubicBezTo>
                  <a:cubicBezTo>
                    <a:pt x="2250268" y="2834179"/>
                    <a:pt x="2145222" y="2787149"/>
                    <a:pt x="2069184" y="2711111"/>
                  </a:cubicBezTo>
                  <a:lnTo>
                    <a:pt x="2053421" y="2692006"/>
                  </a:lnTo>
                  <a:lnTo>
                    <a:pt x="2034955" y="2751491"/>
                  </a:lnTo>
                  <a:cubicBezTo>
                    <a:pt x="1952448" y="2946560"/>
                    <a:pt x="1759293" y="3083434"/>
                    <a:pt x="1534169" y="3083434"/>
                  </a:cubicBezTo>
                  <a:cubicBezTo>
                    <a:pt x="1309045" y="3083434"/>
                    <a:pt x="1115890" y="2946560"/>
                    <a:pt x="1033383" y="2751491"/>
                  </a:cubicBezTo>
                  <a:lnTo>
                    <a:pt x="1005349" y="2661180"/>
                  </a:lnTo>
                  <a:lnTo>
                    <a:pt x="964152" y="2711111"/>
                  </a:lnTo>
                  <a:cubicBezTo>
                    <a:pt x="888114" y="2787149"/>
                    <a:pt x="783068" y="2834179"/>
                    <a:pt x="667038" y="2834179"/>
                  </a:cubicBezTo>
                  <a:cubicBezTo>
                    <a:pt x="434977" y="2834179"/>
                    <a:pt x="246855" y="2646057"/>
                    <a:pt x="246855" y="2413996"/>
                  </a:cubicBezTo>
                  <a:cubicBezTo>
                    <a:pt x="246855" y="2297966"/>
                    <a:pt x="293885" y="2192920"/>
                    <a:pt x="369924" y="2116882"/>
                  </a:cubicBezTo>
                  <a:lnTo>
                    <a:pt x="425044" y="2071404"/>
                  </a:lnTo>
                  <a:lnTo>
                    <a:pt x="331943" y="2042504"/>
                  </a:lnTo>
                  <a:cubicBezTo>
                    <a:pt x="136874" y="1959996"/>
                    <a:pt x="0" y="1766841"/>
                    <a:pt x="0" y="1541717"/>
                  </a:cubicBezTo>
                  <a:cubicBezTo>
                    <a:pt x="0" y="1316593"/>
                    <a:pt x="136874" y="1123438"/>
                    <a:pt x="331943" y="1040931"/>
                  </a:cubicBezTo>
                  <a:lnTo>
                    <a:pt x="391862" y="1022331"/>
                  </a:lnTo>
                  <a:lnTo>
                    <a:pt x="369924" y="1004230"/>
                  </a:lnTo>
                  <a:cubicBezTo>
                    <a:pt x="293885" y="928192"/>
                    <a:pt x="246855" y="823146"/>
                    <a:pt x="246855" y="707116"/>
                  </a:cubicBezTo>
                  <a:cubicBezTo>
                    <a:pt x="246855" y="475055"/>
                    <a:pt x="434977" y="286933"/>
                    <a:pt x="667038" y="286933"/>
                  </a:cubicBezTo>
                  <a:cubicBezTo>
                    <a:pt x="783068" y="286933"/>
                    <a:pt x="888114" y="333963"/>
                    <a:pt x="964152" y="410002"/>
                  </a:cubicBezTo>
                  <a:lnTo>
                    <a:pt x="999777" y="453179"/>
                  </a:lnTo>
                  <a:lnTo>
                    <a:pt x="1001714" y="433963"/>
                  </a:lnTo>
                  <a:cubicBezTo>
                    <a:pt x="1052393" y="186301"/>
                    <a:pt x="1271525" y="0"/>
                    <a:pt x="153416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40000">
                  <a:srgbClr val="FFC000"/>
                </a:gs>
                <a:gs pos="7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5219976A-1702-4ADB-9E2E-A2E92BEA5708}"/>
                </a:ext>
              </a:extLst>
            </p:cNvPr>
            <p:cNvSpPr/>
            <p:nvPr/>
          </p:nvSpPr>
          <p:spPr>
            <a:xfrm>
              <a:off x="444368" y="4765905"/>
              <a:ext cx="1547262" cy="1547258"/>
            </a:xfrm>
            <a:custGeom>
              <a:avLst/>
              <a:gdLst>
                <a:gd name="connsiteX0" fmla="*/ 2130038 w 3156341"/>
                <a:gd name="connsiteY0" fmla="*/ 440708 h 3156334"/>
                <a:gd name="connsiteX1" fmla="*/ 2746141 w 3156341"/>
                <a:gd name="connsiteY1" fmla="*/ 435375 h 3156334"/>
                <a:gd name="connsiteX2" fmla="*/ 2797223 w 3156341"/>
                <a:gd name="connsiteY2" fmla="*/ 982653 h 3156334"/>
                <a:gd name="connsiteX3" fmla="*/ 2750178 w 3156341"/>
                <a:gd name="connsiteY3" fmla="*/ 1040046 h 3156334"/>
                <a:gd name="connsiteX4" fmla="*/ 2812466 w 3156341"/>
                <a:gd name="connsiteY4" fmla="*/ 1059381 h 3156334"/>
                <a:gd name="connsiteX5" fmla="*/ 3156341 w 3156341"/>
                <a:gd name="connsiteY5" fmla="*/ 1578167 h 3156334"/>
                <a:gd name="connsiteX6" fmla="*/ 2593308 w 3156341"/>
                <a:gd name="connsiteY6" fmla="*/ 2141199 h 3156334"/>
                <a:gd name="connsiteX7" fmla="*/ 3016517 w 3156341"/>
                <a:gd name="connsiteY7" fmla="*/ 1578167 h 3156334"/>
                <a:gd name="connsiteX8" fmla="*/ 2593308 w 3156341"/>
                <a:gd name="connsiteY8" fmla="*/ 1015135 h 3156334"/>
                <a:gd name="connsiteX9" fmla="*/ 2706779 w 3156341"/>
                <a:gd name="connsiteY9" fmla="*/ 1026574 h 3156334"/>
                <a:gd name="connsiteX10" fmla="*/ 2746530 w 3156341"/>
                <a:gd name="connsiteY10" fmla="*/ 1038913 h 3156334"/>
                <a:gd name="connsiteX11" fmla="*/ 2771949 w 3156341"/>
                <a:gd name="connsiteY11" fmla="*/ 983110 h 3156334"/>
                <a:gd name="connsiteX12" fmla="*/ 2668977 w 3156341"/>
                <a:gd name="connsiteY12" fmla="*/ 512538 h 3156334"/>
                <a:gd name="connsiteX13" fmla="*/ 2130038 w 3156341"/>
                <a:gd name="connsiteY13" fmla="*/ 440709 h 3156334"/>
                <a:gd name="connsiteX14" fmla="*/ 2130036 w 3156341"/>
                <a:gd name="connsiteY14" fmla="*/ 2733557 h 3156334"/>
                <a:gd name="connsiteX15" fmla="*/ 2668975 w 3156341"/>
                <a:gd name="connsiteY15" fmla="*/ 2661727 h 3156334"/>
                <a:gd name="connsiteX16" fmla="*/ 2740805 w 3156341"/>
                <a:gd name="connsiteY16" fmla="*/ 2122788 h 3156334"/>
                <a:gd name="connsiteX17" fmla="*/ 2740807 w 3156341"/>
                <a:gd name="connsiteY17" fmla="*/ 2122786 h 3156334"/>
                <a:gd name="connsiteX18" fmla="*/ 2746140 w 3156341"/>
                <a:gd name="connsiteY18" fmla="*/ 2738890 h 3156334"/>
                <a:gd name="connsiteX19" fmla="*/ 2130036 w 3156341"/>
                <a:gd name="connsiteY19" fmla="*/ 2733557 h 3156334"/>
                <a:gd name="connsiteX20" fmla="*/ 302047 w 3156341"/>
                <a:gd name="connsiteY20" fmla="*/ 2447585 h 3156334"/>
                <a:gd name="connsiteX21" fmla="*/ 432313 w 3156341"/>
                <a:gd name="connsiteY21" fmla="*/ 2138429 h 3156334"/>
                <a:gd name="connsiteX22" fmla="*/ 504143 w 3156341"/>
                <a:gd name="connsiteY22" fmla="*/ 2677368 h 3156334"/>
                <a:gd name="connsiteX23" fmla="*/ 974715 w 3156341"/>
                <a:gd name="connsiteY23" fmla="*/ 2780339 h 3156334"/>
                <a:gd name="connsiteX24" fmla="*/ 1040159 w 3156341"/>
                <a:gd name="connsiteY24" fmla="*/ 2750528 h 3156334"/>
                <a:gd name="connsiteX25" fmla="*/ 1026577 w 3156341"/>
                <a:gd name="connsiteY25" fmla="*/ 2706773 h 3156334"/>
                <a:gd name="connsiteX26" fmla="*/ 1015138 w 3156341"/>
                <a:gd name="connsiteY26" fmla="*/ 2593302 h 3156334"/>
                <a:gd name="connsiteX27" fmla="*/ 1578171 w 3156341"/>
                <a:gd name="connsiteY27" fmla="*/ 3016511 h 3156334"/>
                <a:gd name="connsiteX28" fmla="*/ 2141204 w 3156341"/>
                <a:gd name="connsiteY28" fmla="*/ 2593302 h 3156334"/>
                <a:gd name="connsiteX29" fmla="*/ 1578171 w 3156341"/>
                <a:gd name="connsiteY29" fmla="*/ 3156334 h 3156334"/>
                <a:gd name="connsiteX30" fmla="*/ 1059384 w 3156341"/>
                <a:gd name="connsiteY30" fmla="*/ 2812460 h 3156334"/>
                <a:gd name="connsiteX31" fmla="*/ 1040423 w 3156341"/>
                <a:gd name="connsiteY31" fmla="*/ 2751378 h 3156334"/>
                <a:gd name="connsiteX32" fmla="*/ 974257 w 3156341"/>
                <a:gd name="connsiteY32" fmla="*/ 2805614 h 3156334"/>
                <a:gd name="connsiteX33" fmla="*/ 426980 w 3156341"/>
                <a:gd name="connsiteY33" fmla="*/ 2754531 h 3156334"/>
                <a:gd name="connsiteX34" fmla="*/ 302047 w 3156341"/>
                <a:gd name="connsiteY34" fmla="*/ 2447585 h 3156334"/>
                <a:gd name="connsiteX35" fmla="*/ 0 w 3156341"/>
                <a:gd name="connsiteY35" fmla="*/ 1578167 h 3156334"/>
                <a:gd name="connsiteX36" fmla="*/ 343875 w 3156341"/>
                <a:gd name="connsiteY36" fmla="*/ 1059381 h 3156334"/>
                <a:gd name="connsiteX37" fmla="*/ 429761 w 3156341"/>
                <a:gd name="connsiteY37" fmla="*/ 1032721 h 3156334"/>
                <a:gd name="connsiteX38" fmla="*/ 375897 w 3156341"/>
                <a:gd name="connsiteY38" fmla="*/ 967010 h 3156334"/>
                <a:gd name="connsiteX39" fmla="*/ 426980 w 3156341"/>
                <a:gd name="connsiteY39" fmla="*/ 419731 h 3156334"/>
                <a:gd name="connsiteX40" fmla="*/ 974259 w 3156341"/>
                <a:gd name="connsiteY40" fmla="*/ 368648 h 3156334"/>
                <a:gd name="connsiteX41" fmla="*/ 1035987 w 3156341"/>
                <a:gd name="connsiteY41" fmla="*/ 419246 h 3156334"/>
                <a:gd name="connsiteX42" fmla="*/ 1059384 w 3156341"/>
                <a:gd name="connsiteY42" fmla="*/ 343875 h 3156334"/>
                <a:gd name="connsiteX43" fmla="*/ 1578171 w 3156341"/>
                <a:gd name="connsiteY43" fmla="*/ 0 h 3156334"/>
                <a:gd name="connsiteX44" fmla="*/ 2141204 w 3156341"/>
                <a:gd name="connsiteY44" fmla="*/ 563032 h 3156334"/>
                <a:gd name="connsiteX45" fmla="*/ 1578171 w 3156341"/>
                <a:gd name="connsiteY45" fmla="*/ 139823 h 3156334"/>
                <a:gd name="connsiteX46" fmla="*/ 1015138 w 3156341"/>
                <a:gd name="connsiteY46" fmla="*/ 563032 h 3156334"/>
                <a:gd name="connsiteX47" fmla="*/ 1026577 w 3156341"/>
                <a:gd name="connsiteY47" fmla="*/ 449562 h 3156334"/>
                <a:gd name="connsiteX48" fmla="*/ 1035284 w 3156341"/>
                <a:gd name="connsiteY48" fmla="*/ 421511 h 3156334"/>
                <a:gd name="connsiteX49" fmla="*/ 974717 w 3156341"/>
                <a:gd name="connsiteY49" fmla="*/ 393922 h 3156334"/>
                <a:gd name="connsiteX50" fmla="*/ 504145 w 3156341"/>
                <a:gd name="connsiteY50" fmla="*/ 496894 h 3156334"/>
                <a:gd name="connsiteX51" fmla="*/ 401172 w 3156341"/>
                <a:gd name="connsiteY51" fmla="*/ 967466 h 3156334"/>
                <a:gd name="connsiteX52" fmla="*/ 430756 w 3156341"/>
                <a:gd name="connsiteY52" fmla="*/ 1032412 h 3156334"/>
                <a:gd name="connsiteX53" fmla="*/ 449562 w 3156341"/>
                <a:gd name="connsiteY53" fmla="*/ 1026574 h 3156334"/>
                <a:gd name="connsiteX54" fmla="*/ 563033 w 3156341"/>
                <a:gd name="connsiteY54" fmla="*/ 1015135 h 3156334"/>
                <a:gd name="connsiteX55" fmla="*/ 139824 w 3156341"/>
                <a:gd name="connsiteY55" fmla="*/ 1578167 h 3156334"/>
                <a:gd name="connsiteX56" fmla="*/ 563033 w 3156341"/>
                <a:gd name="connsiteY56" fmla="*/ 2141199 h 3156334"/>
                <a:gd name="connsiteX57" fmla="*/ 0 w 3156341"/>
                <a:gd name="connsiteY57" fmla="*/ 1578167 h 3156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3156341" h="3156334">
                  <a:moveTo>
                    <a:pt x="2130038" y="440708"/>
                  </a:moveTo>
                  <a:cubicBezTo>
                    <a:pt x="2301643" y="269103"/>
                    <a:pt x="2577482" y="266715"/>
                    <a:pt x="2746141" y="435375"/>
                  </a:cubicBezTo>
                  <a:cubicBezTo>
                    <a:pt x="2893717" y="582951"/>
                    <a:pt x="2910336" y="812588"/>
                    <a:pt x="2797223" y="982653"/>
                  </a:cubicBezTo>
                  <a:lnTo>
                    <a:pt x="2750178" y="1040046"/>
                  </a:lnTo>
                  <a:lnTo>
                    <a:pt x="2812466" y="1059381"/>
                  </a:lnTo>
                  <a:cubicBezTo>
                    <a:pt x="3014547" y="1144854"/>
                    <a:pt x="3156341" y="1344952"/>
                    <a:pt x="3156341" y="1578167"/>
                  </a:cubicBezTo>
                  <a:cubicBezTo>
                    <a:pt x="3156341" y="1889121"/>
                    <a:pt x="2904263" y="2141199"/>
                    <a:pt x="2593308" y="2141199"/>
                  </a:cubicBezTo>
                  <a:cubicBezTo>
                    <a:pt x="2843988" y="2068661"/>
                    <a:pt x="3016517" y="1839130"/>
                    <a:pt x="3016517" y="1578167"/>
                  </a:cubicBezTo>
                  <a:cubicBezTo>
                    <a:pt x="3016517" y="1317204"/>
                    <a:pt x="2843987" y="1087673"/>
                    <a:pt x="2593308" y="1015135"/>
                  </a:cubicBezTo>
                  <a:cubicBezTo>
                    <a:pt x="2632177" y="1015135"/>
                    <a:pt x="2670127" y="1019074"/>
                    <a:pt x="2706779" y="1026574"/>
                  </a:cubicBezTo>
                  <a:lnTo>
                    <a:pt x="2746530" y="1038913"/>
                  </a:lnTo>
                  <a:lnTo>
                    <a:pt x="2771949" y="983110"/>
                  </a:lnTo>
                  <a:cubicBezTo>
                    <a:pt x="2830729" y="820086"/>
                    <a:pt x="2792828" y="636390"/>
                    <a:pt x="2668977" y="512538"/>
                  </a:cubicBezTo>
                  <a:cubicBezTo>
                    <a:pt x="2527432" y="370994"/>
                    <a:pt x="2307723" y="341711"/>
                    <a:pt x="2130038" y="440709"/>
                  </a:cubicBezTo>
                  <a:close/>
                  <a:moveTo>
                    <a:pt x="2130036" y="2733557"/>
                  </a:moveTo>
                  <a:cubicBezTo>
                    <a:pt x="2307722" y="2832554"/>
                    <a:pt x="2527431" y="2803271"/>
                    <a:pt x="2668975" y="2661727"/>
                  </a:cubicBezTo>
                  <a:cubicBezTo>
                    <a:pt x="2810521" y="2520182"/>
                    <a:pt x="2839803" y="2300473"/>
                    <a:pt x="2740805" y="2122788"/>
                  </a:cubicBezTo>
                  <a:lnTo>
                    <a:pt x="2740807" y="2122786"/>
                  </a:lnTo>
                  <a:cubicBezTo>
                    <a:pt x="2912412" y="2294391"/>
                    <a:pt x="2914800" y="2570230"/>
                    <a:pt x="2746140" y="2738890"/>
                  </a:cubicBezTo>
                  <a:cubicBezTo>
                    <a:pt x="2577480" y="2907550"/>
                    <a:pt x="2301641" y="2905162"/>
                    <a:pt x="2130036" y="2733557"/>
                  </a:cubicBezTo>
                  <a:close/>
                  <a:moveTo>
                    <a:pt x="302047" y="2447585"/>
                  </a:moveTo>
                  <a:cubicBezTo>
                    <a:pt x="303013" y="2336092"/>
                    <a:pt x="346511" y="2224231"/>
                    <a:pt x="432313" y="2138429"/>
                  </a:cubicBezTo>
                  <a:cubicBezTo>
                    <a:pt x="333316" y="2316114"/>
                    <a:pt x="362599" y="2535823"/>
                    <a:pt x="504143" y="2677368"/>
                  </a:cubicBezTo>
                  <a:cubicBezTo>
                    <a:pt x="627995" y="2801219"/>
                    <a:pt x="811691" y="2839120"/>
                    <a:pt x="974715" y="2780339"/>
                  </a:cubicBezTo>
                  <a:lnTo>
                    <a:pt x="1040159" y="2750528"/>
                  </a:lnTo>
                  <a:lnTo>
                    <a:pt x="1026577" y="2706773"/>
                  </a:lnTo>
                  <a:cubicBezTo>
                    <a:pt x="1019076" y="2670121"/>
                    <a:pt x="1015138" y="2632172"/>
                    <a:pt x="1015138" y="2593302"/>
                  </a:cubicBezTo>
                  <a:cubicBezTo>
                    <a:pt x="1087676" y="2843981"/>
                    <a:pt x="1317207" y="3016511"/>
                    <a:pt x="1578171" y="3016511"/>
                  </a:cubicBezTo>
                  <a:cubicBezTo>
                    <a:pt x="1839135" y="3016511"/>
                    <a:pt x="2068666" y="2843982"/>
                    <a:pt x="2141204" y="2593302"/>
                  </a:cubicBezTo>
                  <a:cubicBezTo>
                    <a:pt x="2141204" y="2904256"/>
                    <a:pt x="1889126" y="3156334"/>
                    <a:pt x="1578171" y="3156334"/>
                  </a:cubicBezTo>
                  <a:cubicBezTo>
                    <a:pt x="1344954" y="3156334"/>
                    <a:pt x="1144857" y="3014540"/>
                    <a:pt x="1059384" y="2812460"/>
                  </a:cubicBezTo>
                  <a:lnTo>
                    <a:pt x="1040423" y="2751378"/>
                  </a:lnTo>
                  <a:lnTo>
                    <a:pt x="974257" y="2805614"/>
                  </a:lnTo>
                  <a:cubicBezTo>
                    <a:pt x="804192" y="2918727"/>
                    <a:pt x="574556" y="2902108"/>
                    <a:pt x="426980" y="2754531"/>
                  </a:cubicBezTo>
                  <a:cubicBezTo>
                    <a:pt x="342650" y="2670202"/>
                    <a:pt x="301082" y="2559077"/>
                    <a:pt x="302047" y="2447585"/>
                  </a:cubicBezTo>
                  <a:close/>
                  <a:moveTo>
                    <a:pt x="0" y="1578167"/>
                  </a:moveTo>
                  <a:cubicBezTo>
                    <a:pt x="0" y="1344952"/>
                    <a:pt x="141794" y="1144854"/>
                    <a:pt x="343875" y="1059381"/>
                  </a:cubicBezTo>
                  <a:lnTo>
                    <a:pt x="429761" y="1032721"/>
                  </a:lnTo>
                  <a:lnTo>
                    <a:pt x="375897" y="967010"/>
                  </a:lnTo>
                  <a:cubicBezTo>
                    <a:pt x="262784" y="796945"/>
                    <a:pt x="279403" y="567308"/>
                    <a:pt x="426980" y="419731"/>
                  </a:cubicBezTo>
                  <a:cubicBezTo>
                    <a:pt x="574558" y="272154"/>
                    <a:pt x="804194" y="255535"/>
                    <a:pt x="974259" y="368648"/>
                  </a:cubicBezTo>
                  <a:lnTo>
                    <a:pt x="1035987" y="419246"/>
                  </a:lnTo>
                  <a:lnTo>
                    <a:pt x="1059384" y="343875"/>
                  </a:lnTo>
                  <a:cubicBezTo>
                    <a:pt x="1144857" y="141794"/>
                    <a:pt x="1344954" y="0"/>
                    <a:pt x="1578171" y="0"/>
                  </a:cubicBezTo>
                  <a:cubicBezTo>
                    <a:pt x="1889126" y="0"/>
                    <a:pt x="2141204" y="252078"/>
                    <a:pt x="2141204" y="563032"/>
                  </a:cubicBezTo>
                  <a:cubicBezTo>
                    <a:pt x="2068666" y="312353"/>
                    <a:pt x="1839135" y="139823"/>
                    <a:pt x="1578171" y="139823"/>
                  </a:cubicBezTo>
                  <a:cubicBezTo>
                    <a:pt x="1317207" y="139823"/>
                    <a:pt x="1087676" y="312352"/>
                    <a:pt x="1015138" y="563032"/>
                  </a:cubicBezTo>
                  <a:cubicBezTo>
                    <a:pt x="1015138" y="524163"/>
                    <a:pt x="1019076" y="486214"/>
                    <a:pt x="1026577" y="449562"/>
                  </a:cubicBezTo>
                  <a:lnTo>
                    <a:pt x="1035284" y="421511"/>
                  </a:lnTo>
                  <a:lnTo>
                    <a:pt x="974717" y="393922"/>
                  </a:lnTo>
                  <a:cubicBezTo>
                    <a:pt x="811693" y="335142"/>
                    <a:pt x="627996" y="373043"/>
                    <a:pt x="504145" y="496894"/>
                  </a:cubicBezTo>
                  <a:cubicBezTo>
                    <a:pt x="380293" y="620746"/>
                    <a:pt x="342392" y="804442"/>
                    <a:pt x="401172" y="967466"/>
                  </a:cubicBezTo>
                  <a:lnTo>
                    <a:pt x="430756" y="1032412"/>
                  </a:lnTo>
                  <a:lnTo>
                    <a:pt x="449562" y="1026574"/>
                  </a:lnTo>
                  <a:cubicBezTo>
                    <a:pt x="486215" y="1019074"/>
                    <a:pt x="524164" y="1015135"/>
                    <a:pt x="563033" y="1015135"/>
                  </a:cubicBezTo>
                  <a:cubicBezTo>
                    <a:pt x="312353" y="1087673"/>
                    <a:pt x="139824" y="1317204"/>
                    <a:pt x="139824" y="1578167"/>
                  </a:cubicBezTo>
                  <a:cubicBezTo>
                    <a:pt x="139824" y="1839130"/>
                    <a:pt x="312354" y="2068661"/>
                    <a:pt x="563033" y="2141199"/>
                  </a:cubicBezTo>
                  <a:cubicBezTo>
                    <a:pt x="252078" y="2141199"/>
                    <a:pt x="0" y="1889121"/>
                    <a:pt x="0" y="1578167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923CB6E7-9057-44F1-82E8-C162164FFE3E}"/>
              </a:ext>
            </a:extLst>
          </p:cNvPr>
          <p:cNvGrpSpPr/>
          <p:nvPr/>
        </p:nvGrpSpPr>
        <p:grpSpPr>
          <a:xfrm>
            <a:off x="7939316" y="4781353"/>
            <a:ext cx="1517104" cy="1517104"/>
            <a:chOff x="7939316" y="4781353"/>
            <a:chExt cx="1517104" cy="1517104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0C8DAB7E-EBF6-403D-B56B-4B65BA7E3592}"/>
                </a:ext>
              </a:extLst>
            </p:cNvPr>
            <p:cNvSpPr/>
            <p:nvPr/>
          </p:nvSpPr>
          <p:spPr>
            <a:xfrm>
              <a:off x="7963164" y="4805258"/>
              <a:ext cx="1469737" cy="1469736"/>
            </a:xfrm>
            <a:custGeom>
              <a:avLst/>
              <a:gdLst>
                <a:gd name="connsiteX0" fmla="*/ 1187450 w 5054600"/>
                <a:gd name="connsiteY0" fmla="*/ 0 h 5054598"/>
                <a:gd name="connsiteX1" fmla="*/ 1851365 w 5054600"/>
                <a:gd name="connsiteY1" fmla="*/ 202798 h 5054598"/>
                <a:gd name="connsiteX2" fmla="*/ 1915823 w 5054600"/>
                <a:gd name="connsiteY2" fmla="*/ 250999 h 5054598"/>
                <a:gd name="connsiteX3" fmla="*/ 1967641 w 5054600"/>
                <a:gd name="connsiteY3" fmla="*/ 219519 h 5054598"/>
                <a:gd name="connsiteX4" fmla="*/ 2533650 w 5054600"/>
                <a:gd name="connsiteY4" fmla="*/ 76200 h 5054598"/>
                <a:gd name="connsiteX5" fmla="*/ 3099660 w 5054600"/>
                <a:gd name="connsiteY5" fmla="*/ 219519 h 5054598"/>
                <a:gd name="connsiteX6" fmla="*/ 3144470 w 5054600"/>
                <a:gd name="connsiteY6" fmla="*/ 246742 h 5054598"/>
                <a:gd name="connsiteX7" fmla="*/ 3203235 w 5054600"/>
                <a:gd name="connsiteY7" fmla="*/ 202798 h 5054598"/>
                <a:gd name="connsiteX8" fmla="*/ 3867150 w 5054600"/>
                <a:gd name="connsiteY8" fmla="*/ 0 h 5054598"/>
                <a:gd name="connsiteX9" fmla="*/ 5054600 w 5054600"/>
                <a:gd name="connsiteY9" fmla="*/ 1187449 h 5054598"/>
                <a:gd name="connsiteX10" fmla="*/ 4851802 w 5054600"/>
                <a:gd name="connsiteY10" fmla="*/ 1851363 h 5054598"/>
                <a:gd name="connsiteX11" fmla="*/ 4831630 w 5054600"/>
                <a:gd name="connsiteY11" fmla="*/ 1878340 h 5054598"/>
                <a:gd name="connsiteX12" fmla="*/ 4885881 w 5054600"/>
                <a:gd name="connsiteY12" fmla="*/ 1967640 h 5054598"/>
                <a:gd name="connsiteX13" fmla="*/ 5029200 w 5054600"/>
                <a:gd name="connsiteY13" fmla="*/ 2533649 h 5054598"/>
                <a:gd name="connsiteX14" fmla="*/ 4885881 w 5054600"/>
                <a:gd name="connsiteY14" fmla="*/ 3099658 h 5054598"/>
                <a:gd name="connsiteX15" fmla="*/ 4835887 w 5054600"/>
                <a:gd name="connsiteY15" fmla="*/ 3181951 h 5054598"/>
                <a:gd name="connsiteX16" fmla="*/ 4851802 w 5054600"/>
                <a:gd name="connsiteY16" fmla="*/ 3203235 h 5054598"/>
                <a:gd name="connsiteX17" fmla="*/ 5054600 w 5054600"/>
                <a:gd name="connsiteY17" fmla="*/ 3867149 h 5054598"/>
                <a:gd name="connsiteX18" fmla="*/ 3867150 w 5054600"/>
                <a:gd name="connsiteY18" fmla="*/ 5054598 h 5054598"/>
                <a:gd name="connsiteX19" fmla="*/ 3203235 w 5054600"/>
                <a:gd name="connsiteY19" fmla="*/ 4851801 h 5054598"/>
                <a:gd name="connsiteX20" fmla="*/ 3181952 w 5054600"/>
                <a:gd name="connsiteY20" fmla="*/ 4835885 h 5054598"/>
                <a:gd name="connsiteX21" fmla="*/ 3099660 w 5054600"/>
                <a:gd name="connsiteY21" fmla="*/ 4885880 h 5054598"/>
                <a:gd name="connsiteX22" fmla="*/ 2533650 w 5054600"/>
                <a:gd name="connsiteY22" fmla="*/ 5029198 h 5054598"/>
                <a:gd name="connsiteX23" fmla="*/ 1967641 w 5054600"/>
                <a:gd name="connsiteY23" fmla="*/ 4885880 h 5054598"/>
                <a:gd name="connsiteX24" fmla="*/ 1878341 w 5054600"/>
                <a:gd name="connsiteY24" fmla="*/ 4831629 h 5054598"/>
                <a:gd name="connsiteX25" fmla="*/ 1851365 w 5054600"/>
                <a:gd name="connsiteY25" fmla="*/ 4851801 h 5054598"/>
                <a:gd name="connsiteX26" fmla="*/ 1187450 w 5054600"/>
                <a:gd name="connsiteY26" fmla="*/ 5054598 h 5054598"/>
                <a:gd name="connsiteX27" fmla="*/ 0 w 5054600"/>
                <a:gd name="connsiteY27" fmla="*/ 3867149 h 5054598"/>
                <a:gd name="connsiteX28" fmla="*/ 202798 w 5054600"/>
                <a:gd name="connsiteY28" fmla="*/ 3203235 h 5054598"/>
                <a:gd name="connsiteX29" fmla="*/ 260757 w 5054600"/>
                <a:gd name="connsiteY29" fmla="*/ 3125728 h 5054598"/>
                <a:gd name="connsiteX30" fmla="*/ 244919 w 5054600"/>
                <a:gd name="connsiteY30" fmla="*/ 3099658 h 5054598"/>
                <a:gd name="connsiteX31" fmla="*/ 101600 w 5054600"/>
                <a:gd name="connsiteY31" fmla="*/ 2533649 h 5054598"/>
                <a:gd name="connsiteX32" fmla="*/ 194916 w 5054600"/>
                <a:gd name="connsiteY32" fmla="*/ 2071440 h 5054598"/>
                <a:gd name="connsiteX33" fmla="*/ 267445 w 5054600"/>
                <a:gd name="connsiteY33" fmla="*/ 1937815 h 5054598"/>
                <a:gd name="connsiteX34" fmla="*/ 202798 w 5054600"/>
                <a:gd name="connsiteY34" fmla="*/ 1851363 h 5054598"/>
                <a:gd name="connsiteX35" fmla="*/ 0 w 5054600"/>
                <a:gd name="connsiteY35" fmla="*/ 1187449 h 5054598"/>
                <a:gd name="connsiteX36" fmla="*/ 1187450 w 5054600"/>
                <a:gd name="connsiteY36" fmla="*/ 0 h 505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054600" h="5054598">
                  <a:moveTo>
                    <a:pt x="1187450" y="0"/>
                  </a:moveTo>
                  <a:cubicBezTo>
                    <a:pt x="1433379" y="0"/>
                    <a:pt x="1661847" y="74762"/>
                    <a:pt x="1851365" y="202798"/>
                  </a:cubicBezTo>
                  <a:lnTo>
                    <a:pt x="1915823" y="250999"/>
                  </a:lnTo>
                  <a:lnTo>
                    <a:pt x="1967641" y="219519"/>
                  </a:lnTo>
                  <a:cubicBezTo>
                    <a:pt x="2135895" y="128118"/>
                    <a:pt x="2328709" y="76200"/>
                    <a:pt x="2533650" y="76200"/>
                  </a:cubicBezTo>
                  <a:cubicBezTo>
                    <a:pt x="2738591" y="76200"/>
                    <a:pt x="2931406" y="128118"/>
                    <a:pt x="3099660" y="219519"/>
                  </a:cubicBezTo>
                  <a:lnTo>
                    <a:pt x="3144470" y="246742"/>
                  </a:lnTo>
                  <a:lnTo>
                    <a:pt x="3203235" y="202798"/>
                  </a:lnTo>
                  <a:cubicBezTo>
                    <a:pt x="3392754" y="74762"/>
                    <a:pt x="3621221" y="0"/>
                    <a:pt x="3867150" y="0"/>
                  </a:cubicBezTo>
                  <a:cubicBezTo>
                    <a:pt x="4522961" y="0"/>
                    <a:pt x="5054600" y="531639"/>
                    <a:pt x="5054600" y="1187449"/>
                  </a:cubicBezTo>
                  <a:cubicBezTo>
                    <a:pt x="5054600" y="1433378"/>
                    <a:pt x="4979838" y="1661845"/>
                    <a:pt x="4851802" y="1851363"/>
                  </a:cubicBezTo>
                  <a:lnTo>
                    <a:pt x="4831630" y="1878340"/>
                  </a:lnTo>
                  <a:lnTo>
                    <a:pt x="4885881" y="1967640"/>
                  </a:lnTo>
                  <a:cubicBezTo>
                    <a:pt x="4977282" y="2135894"/>
                    <a:pt x="5029200" y="2328709"/>
                    <a:pt x="5029200" y="2533649"/>
                  </a:cubicBezTo>
                  <a:cubicBezTo>
                    <a:pt x="5029200" y="2738590"/>
                    <a:pt x="4977282" y="2931404"/>
                    <a:pt x="4885881" y="3099658"/>
                  </a:cubicBezTo>
                  <a:lnTo>
                    <a:pt x="4835887" y="3181951"/>
                  </a:lnTo>
                  <a:lnTo>
                    <a:pt x="4851802" y="3203235"/>
                  </a:lnTo>
                  <a:cubicBezTo>
                    <a:pt x="4979838" y="3392753"/>
                    <a:pt x="5054600" y="3621221"/>
                    <a:pt x="5054600" y="3867149"/>
                  </a:cubicBezTo>
                  <a:cubicBezTo>
                    <a:pt x="5054600" y="4522959"/>
                    <a:pt x="4522961" y="5054598"/>
                    <a:pt x="3867150" y="5054598"/>
                  </a:cubicBezTo>
                  <a:cubicBezTo>
                    <a:pt x="3621221" y="5054598"/>
                    <a:pt x="3392754" y="4979837"/>
                    <a:pt x="3203235" y="4851801"/>
                  </a:cubicBezTo>
                  <a:lnTo>
                    <a:pt x="3181952" y="4835885"/>
                  </a:lnTo>
                  <a:lnTo>
                    <a:pt x="3099660" y="4885880"/>
                  </a:lnTo>
                  <a:cubicBezTo>
                    <a:pt x="2931406" y="4977280"/>
                    <a:pt x="2738591" y="5029198"/>
                    <a:pt x="2533650" y="5029198"/>
                  </a:cubicBezTo>
                  <a:cubicBezTo>
                    <a:pt x="2328709" y="5029198"/>
                    <a:pt x="2135895" y="4977280"/>
                    <a:pt x="1967641" y="4885880"/>
                  </a:cubicBezTo>
                  <a:lnTo>
                    <a:pt x="1878341" y="4831629"/>
                  </a:lnTo>
                  <a:lnTo>
                    <a:pt x="1851365" y="4851801"/>
                  </a:lnTo>
                  <a:cubicBezTo>
                    <a:pt x="1661847" y="4979837"/>
                    <a:pt x="1433379" y="5054598"/>
                    <a:pt x="1187450" y="5054598"/>
                  </a:cubicBezTo>
                  <a:cubicBezTo>
                    <a:pt x="531639" y="5054598"/>
                    <a:pt x="0" y="4522959"/>
                    <a:pt x="0" y="3867149"/>
                  </a:cubicBezTo>
                  <a:cubicBezTo>
                    <a:pt x="0" y="3621220"/>
                    <a:pt x="74762" y="3392753"/>
                    <a:pt x="202798" y="3203235"/>
                  </a:cubicBezTo>
                  <a:lnTo>
                    <a:pt x="260757" y="3125728"/>
                  </a:lnTo>
                  <a:lnTo>
                    <a:pt x="244919" y="3099658"/>
                  </a:lnTo>
                  <a:cubicBezTo>
                    <a:pt x="153518" y="2931404"/>
                    <a:pt x="101600" y="2738590"/>
                    <a:pt x="101600" y="2533649"/>
                  </a:cubicBezTo>
                  <a:cubicBezTo>
                    <a:pt x="101600" y="2369697"/>
                    <a:pt x="134828" y="2213505"/>
                    <a:pt x="194916" y="2071440"/>
                  </a:cubicBezTo>
                  <a:lnTo>
                    <a:pt x="267445" y="1937815"/>
                  </a:lnTo>
                  <a:lnTo>
                    <a:pt x="202798" y="1851363"/>
                  </a:lnTo>
                  <a:cubicBezTo>
                    <a:pt x="74762" y="1661845"/>
                    <a:pt x="0" y="1433378"/>
                    <a:pt x="0" y="1187449"/>
                  </a:cubicBezTo>
                  <a:cubicBezTo>
                    <a:pt x="0" y="531639"/>
                    <a:pt x="531639" y="0"/>
                    <a:pt x="11874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40000">
                  <a:srgbClr val="FFC000"/>
                </a:gs>
                <a:gs pos="70000">
                  <a:srgbClr val="FF0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D73FED1C-192D-48AD-B123-8E794E32A63D}"/>
                </a:ext>
              </a:extLst>
            </p:cNvPr>
            <p:cNvSpPr/>
            <p:nvPr/>
          </p:nvSpPr>
          <p:spPr>
            <a:xfrm>
              <a:off x="7939316" y="4781353"/>
              <a:ext cx="1517104" cy="1517104"/>
            </a:xfrm>
            <a:custGeom>
              <a:avLst/>
              <a:gdLst>
                <a:gd name="connsiteX0" fmla="*/ 3238272 w 5217501"/>
                <a:gd name="connsiteY0" fmla="*/ 293215 h 5217502"/>
                <a:gd name="connsiteX1" fmla="*/ 3266808 w 5217501"/>
                <a:gd name="connsiteY1" fmla="*/ 314817 h 5217502"/>
                <a:gd name="connsiteX2" fmla="*/ 3582957 w 5217501"/>
                <a:gd name="connsiteY2" fmla="*/ 940305 h 5217502"/>
                <a:gd name="connsiteX3" fmla="*/ 3586667 w 5217501"/>
                <a:gd name="connsiteY3" fmla="*/ 1013778 h 5217502"/>
                <a:gd name="connsiteX4" fmla="*/ 3604740 w 5217501"/>
                <a:gd name="connsiteY4" fmla="*/ 1015510 h 5217502"/>
                <a:gd name="connsiteX5" fmla="*/ 3995827 w 5217501"/>
                <a:gd name="connsiteY5" fmla="*/ 1223580 h 5217502"/>
                <a:gd name="connsiteX6" fmla="*/ 4203896 w 5217501"/>
                <a:gd name="connsiteY6" fmla="*/ 1614667 h 5217502"/>
                <a:gd name="connsiteX7" fmla="*/ 4204323 w 5217501"/>
                <a:gd name="connsiteY7" fmla="*/ 1619125 h 5217502"/>
                <a:gd name="connsiteX8" fmla="*/ 4267599 w 5217501"/>
                <a:gd name="connsiteY8" fmla="*/ 1622320 h 5217502"/>
                <a:gd name="connsiteX9" fmla="*/ 4893087 w 5217501"/>
                <a:gd name="connsiteY9" fmla="*/ 1938469 h 5217502"/>
                <a:gd name="connsiteX10" fmla="*/ 4924153 w 5217501"/>
                <a:gd name="connsiteY10" fmla="*/ 1979508 h 5217502"/>
                <a:gd name="connsiteX11" fmla="*/ 4961039 w 5217501"/>
                <a:gd name="connsiteY11" fmla="*/ 1904136 h 5217502"/>
                <a:gd name="connsiteX12" fmla="*/ 4698475 w 5217501"/>
                <a:gd name="connsiteY12" fmla="*/ 519029 h 5217502"/>
                <a:gd name="connsiteX13" fmla="*/ 3313366 w 5217501"/>
                <a:gd name="connsiteY13" fmla="*/ 256465 h 5217502"/>
                <a:gd name="connsiteX14" fmla="*/ 3225646 w 5217501"/>
                <a:gd name="connsiteY14" fmla="*/ 4916974 h 5217502"/>
                <a:gd name="connsiteX15" fmla="*/ 3315690 w 5217501"/>
                <a:gd name="connsiteY15" fmla="*/ 4961040 h 5217502"/>
                <a:gd name="connsiteX16" fmla="*/ 4700798 w 5217501"/>
                <a:gd name="connsiteY16" fmla="*/ 4698476 h 5217502"/>
                <a:gd name="connsiteX17" fmla="*/ 4963361 w 5217501"/>
                <a:gd name="connsiteY17" fmla="*/ 3313367 h 5217502"/>
                <a:gd name="connsiteX18" fmla="*/ 4922406 w 5217501"/>
                <a:gd name="connsiteY18" fmla="*/ 3229680 h 5217502"/>
                <a:gd name="connsiteX19" fmla="*/ 4893087 w 5217501"/>
                <a:gd name="connsiteY19" fmla="*/ 3268410 h 5217502"/>
                <a:gd name="connsiteX20" fmla="*/ 4267599 w 5217501"/>
                <a:gd name="connsiteY20" fmla="*/ 3584559 h 5217502"/>
                <a:gd name="connsiteX21" fmla="*/ 4207242 w 5217501"/>
                <a:gd name="connsiteY21" fmla="*/ 3587607 h 5217502"/>
                <a:gd name="connsiteX22" fmla="*/ 4205332 w 5217501"/>
                <a:gd name="connsiteY22" fmla="*/ 3607534 h 5217502"/>
                <a:gd name="connsiteX23" fmla="*/ 3997262 w 5217501"/>
                <a:gd name="connsiteY23" fmla="*/ 3998621 h 5217502"/>
                <a:gd name="connsiteX24" fmla="*/ 3606176 w 5217501"/>
                <a:gd name="connsiteY24" fmla="*/ 4206690 h 5217502"/>
                <a:gd name="connsiteX25" fmla="*/ 3585565 w 5217501"/>
                <a:gd name="connsiteY25" fmla="*/ 4208666 h 5217502"/>
                <a:gd name="connsiteX26" fmla="*/ 3582957 w 5217501"/>
                <a:gd name="connsiteY26" fmla="*/ 4260325 h 5217502"/>
                <a:gd name="connsiteX27" fmla="*/ 3266808 w 5217501"/>
                <a:gd name="connsiteY27" fmla="*/ 4885813 h 5217502"/>
                <a:gd name="connsiteX28" fmla="*/ 245107 w 5217501"/>
                <a:gd name="connsiteY28" fmla="*/ 2597688 h 5217502"/>
                <a:gd name="connsiteX29" fmla="*/ 879286 w 5217501"/>
                <a:gd name="connsiteY29" fmla="*/ 3528537 h 5217502"/>
                <a:gd name="connsiteX30" fmla="*/ 1007179 w 5217501"/>
                <a:gd name="connsiteY30" fmla="*/ 3566161 h 5217502"/>
                <a:gd name="connsiteX31" fmla="*/ 997411 w 5217501"/>
                <a:gd name="connsiteY31" fmla="*/ 3464244 h 5217502"/>
                <a:gd name="connsiteX32" fmla="*/ 1219352 w 5217501"/>
                <a:gd name="connsiteY32" fmla="*/ 2928431 h 5217502"/>
                <a:gd name="connsiteX33" fmla="*/ 1316473 w 5217501"/>
                <a:gd name="connsiteY33" fmla="*/ 3902936 h 5217502"/>
                <a:gd name="connsiteX34" fmla="*/ 2290978 w 5217501"/>
                <a:gd name="connsiteY34" fmla="*/ 4000057 h 5217502"/>
                <a:gd name="connsiteX35" fmla="*/ 1755165 w 5217501"/>
                <a:gd name="connsiteY35" fmla="*/ 4221998 h 5217502"/>
                <a:gd name="connsiteX36" fmla="*/ 1642188 w 5217501"/>
                <a:gd name="connsiteY36" fmla="*/ 4211170 h 5217502"/>
                <a:gd name="connsiteX37" fmla="*/ 1676740 w 5217501"/>
                <a:gd name="connsiteY37" fmla="*/ 4328619 h 5217502"/>
                <a:gd name="connsiteX38" fmla="*/ 2607589 w 5217501"/>
                <a:gd name="connsiteY38" fmla="*/ 4962798 h 5217502"/>
                <a:gd name="connsiteX39" fmla="*/ 3538438 w 5217501"/>
                <a:gd name="connsiteY39" fmla="*/ 4328619 h 5217502"/>
                <a:gd name="connsiteX40" fmla="*/ 3573383 w 5217501"/>
                <a:gd name="connsiteY40" fmla="*/ 4209834 h 5217502"/>
                <a:gd name="connsiteX41" fmla="*/ 3461449 w 5217501"/>
                <a:gd name="connsiteY41" fmla="*/ 4220562 h 5217502"/>
                <a:gd name="connsiteX42" fmla="*/ 2925637 w 5217501"/>
                <a:gd name="connsiteY42" fmla="*/ 3998621 h 5217502"/>
                <a:gd name="connsiteX43" fmla="*/ 3900141 w 5217501"/>
                <a:gd name="connsiteY43" fmla="*/ 3901500 h 5217502"/>
                <a:gd name="connsiteX44" fmla="*/ 3997262 w 5217501"/>
                <a:gd name="connsiteY44" fmla="*/ 2926995 h 5217502"/>
                <a:gd name="connsiteX45" fmla="*/ 4219203 w 5217501"/>
                <a:gd name="connsiteY45" fmla="*/ 3462808 h 5217502"/>
                <a:gd name="connsiteX46" fmla="*/ 4209335 w 5217501"/>
                <a:gd name="connsiteY46" fmla="*/ 3565768 h 5217502"/>
                <a:gd name="connsiteX47" fmla="*/ 4335894 w 5217501"/>
                <a:gd name="connsiteY47" fmla="*/ 3528537 h 5217502"/>
                <a:gd name="connsiteX48" fmla="*/ 4489746 w 5217501"/>
                <a:gd name="connsiteY48" fmla="*/ 3452245 h 5217502"/>
                <a:gd name="connsiteX49" fmla="*/ 4625882 w 5217501"/>
                <a:gd name="connsiteY49" fmla="*/ 3352634 h 5217502"/>
                <a:gd name="connsiteX50" fmla="*/ 4628464 w 5217501"/>
                <a:gd name="connsiteY50" fmla="*/ 3350160 h 5217502"/>
                <a:gd name="connsiteX51" fmla="*/ 4738929 w 5217501"/>
                <a:gd name="connsiteY51" fmla="*/ 3236267 h 5217502"/>
                <a:gd name="connsiteX52" fmla="*/ 4753884 w 5217501"/>
                <a:gd name="connsiteY52" fmla="*/ 3216565 h 5217502"/>
                <a:gd name="connsiteX53" fmla="*/ 4831247 w 5217501"/>
                <a:gd name="connsiteY53" fmla="*/ 3103971 h 5217502"/>
                <a:gd name="connsiteX54" fmla="*/ 4850346 w 5217501"/>
                <a:gd name="connsiteY54" fmla="*/ 3068278 h 5217502"/>
                <a:gd name="connsiteX55" fmla="*/ 4901062 w 5217501"/>
                <a:gd name="connsiteY55" fmla="*/ 2958571 h 5217502"/>
                <a:gd name="connsiteX56" fmla="*/ 4918546 w 5217501"/>
                <a:gd name="connsiteY56" fmla="*/ 2907804 h 5217502"/>
                <a:gd name="connsiteX57" fmla="*/ 4946677 w 5217501"/>
                <a:gd name="connsiteY57" fmla="*/ 2802766 h 5217502"/>
                <a:gd name="connsiteX58" fmla="*/ 4964652 w 5217501"/>
                <a:gd name="connsiteY58" fmla="*/ 2697747 h 5217502"/>
                <a:gd name="connsiteX59" fmla="*/ 4966187 w 5217501"/>
                <a:gd name="connsiteY59" fmla="*/ 2686150 h 5217502"/>
                <a:gd name="connsiteX60" fmla="*/ 4969820 w 5217501"/>
                <a:gd name="connsiteY60" fmla="*/ 2603440 h 5217502"/>
                <a:gd name="connsiteX61" fmla="*/ 4966187 w 5217501"/>
                <a:gd name="connsiteY61" fmla="*/ 2520729 h 5217502"/>
                <a:gd name="connsiteX62" fmla="*/ 4939976 w 5217501"/>
                <a:gd name="connsiteY62" fmla="*/ 2367592 h 5217502"/>
                <a:gd name="connsiteX63" fmla="*/ 4935566 w 5217501"/>
                <a:gd name="connsiteY63" fmla="*/ 2351124 h 5217502"/>
                <a:gd name="connsiteX64" fmla="*/ 4886635 w 5217501"/>
                <a:gd name="connsiteY64" fmla="*/ 2209043 h 5217502"/>
                <a:gd name="connsiteX65" fmla="*/ 4287283 w 5217501"/>
                <a:gd name="connsiteY65" fmla="*/ 1660703 h 5217502"/>
                <a:gd name="connsiteX66" fmla="*/ 4206240 w 5217501"/>
                <a:gd name="connsiteY66" fmla="*/ 1639118 h 5217502"/>
                <a:gd name="connsiteX67" fmla="*/ 4217767 w 5217501"/>
                <a:gd name="connsiteY67" fmla="*/ 1759394 h 5217502"/>
                <a:gd name="connsiteX68" fmla="*/ 3995826 w 5217501"/>
                <a:gd name="connsiteY68" fmla="*/ 2295207 h 5217502"/>
                <a:gd name="connsiteX69" fmla="*/ 3898706 w 5217501"/>
                <a:gd name="connsiteY69" fmla="*/ 1320701 h 5217502"/>
                <a:gd name="connsiteX70" fmla="*/ 2924201 w 5217501"/>
                <a:gd name="connsiteY70" fmla="*/ 1223580 h 5217502"/>
                <a:gd name="connsiteX71" fmla="*/ 3460014 w 5217501"/>
                <a:gd name="connsiteY71" fmla="*/ 1001639 h 5217502"/>
                <a:gd name="connsiteX72" fmla="*/ 3579955 w 5217501"/>
                <a:gd name="connsiteY72" fmla="*/ 1013135 h 5217502"/>
                <a:gd name="connsiteX73" fmla="*/ 3538438 w 5217501"/>
                <a:gd name="connsiteY73" fmla="*/ 872011 h 5217502"/>
                <a:gd name="connsiteX74" fmla="*/ 2607589 w 5217501"/>
                <a:gd name="connsiteY74" fmla="*/ 237832 h 5217502"/>
                <a:gd name="connsiteX75" fmla="*/ 1676740 w 5217501"/>
                <a:gd name="connsiteY75" fmla="*/ 872011 h 5217502"/>
                <a:gd name="connsiteX76" fmla="*/ 1635617 w 5217501"/>
                <a:gd name="connsiteY76" fmla="*/ 1011799 h 5217502"/>
                <a:gd name="connsiteX77" fmla="*/ 1756601 w 5217501"/>
                <a:gd name="connsiteY77" fmla="*/ 1000203 h 5217502"/>
                <a:gd name="connsiteX78" fmla="*/ 2292414 w 5217501"/>
                <a:gd name="connsiteY78" fmla="*/ 1222144 h 5217502"/>
                <a:gd name="connsiteX79" fmla="*/ 1317909 w 5217501"/>
                <a:gd name="connsiteY79" fmla="*/ 1319265 h 5217502"/>
                <a:gd name="connsiteX80" fmla="*/ 1220788 w 5217501"/>
                <a:gd name="connsiteY80" fmla="*/ 2293771 h 5217502"/>
                <a:gd name="connsiteX81" fmla="*/ 998847 w 5217501"/>
                <a:gd name="connsiteY81" fmla="*/ 1757958 h 5217502"/>
                <a:gd name="connsiteX82" fmla="*/ 1011303 w 5217501"/>
                <a:gd name="connsiteY82" fmla="*/ 1628002 h 5217502"/>
                <a:gd name="connsiteX83" fmla="*/ 879286 w 5217501"/>
                <a:gd name="connsiteY83" fmla="*/ 1666839 h 5217502"/>
                <a:gd name="connsiteX84" fmla="*/ 245107 w 5217501"/>
                <a:gd name="connsiteY84" fmla="*/ 2597688 h 5217502"/>
                <a:gd name="connsiteX85" fmla="*/ 153207 w 5217501"/>
                <a:gd name="connsiteY85" fmla="*/ 1356590 h 5217502"/>
                <a:gd name="connsiteX86" fmla="*/ 256466 w 5217501"/>
                <a:gd name="connsiteY86" fmla="*/ 1901810 h 5217502"/>
                <a:gd name="connsiteX87" fmla="*/ 293787 w 5217501"/>
                <a:gd name="connsiteY87" fmla="*/ 1978071 h 5217502"/>
                <a:gd name="connsiteX88" fmla="*/ 354555 w 5217501"/>
                <a:gd name="connsiteY88" fmla="*/ 1904419 h 5217502"/>
                <a:gd name="connsiteX89" fmla="*/ 947581 w 5217501"/>
                <a:gd name="connsiteY89" fmla="*/ 1622320 h 5217502"/>
                <a:gd name="connsiteX90" fmla="*/ 1012160 w 5217501"/>
                <a:gd name="connsiteY90" fmla="*/ 1619059 h 5217502"/>
                <a:gd name="connsiteX91" fmla="*/ 1012718 w 5217501"/>
                <a:gd name="connsiteY91" fmla="*/ 1613231 h 5217502"/>
                <a:gd name="connsiteX92" fmla="*/ 1220788 w 5217501"/>
                <a:gd name="connsiteY92" fmla="*/ 1222144 h 5217502"/>
                <a:gd name="connsiteX93" fmla="*/ 1611874 w 5217501"/>
                <a:gd name="connsiteY93" fmla="*/ 1014074 h 5217502"/>
                <a:gd name="connsiteX94" fmla="*/ 1628577 w 5217501"/>
                <a:gd name="connsiteY94" fmla="*/ 1012474 h 5217502"/>
                <a:gd name="connsiteX95" fmla="*/ 1632221 w 5217501"/>
                <a:gd name="connsiteY95" fmla="*/ 940305 h 5217502"/>
                <a:gd name="connsiteX96" fmla="*/ 1914320 w 5217501"/>
                <a:gd name="connsiteY96" fmla="*/ 347280 h 5217502"/>
                <a:gd name="connsiteX97" fmla="*/ 1981389 w 5217501"/>
                <a:gd name="connsiteY97" fmla="*/ 291943 h 5217502"/>
                <a:gd name="connsiteX98" fmla="*/ 1904136 w 5217501"/>
                <a:gd name="connsiteY98" fmla="*/ 254137 h 5217502"/>
                <a:gd name="connsiteX99" fmla="*/ 519030 w 5217501"/>
                <a:gd name="connsiteY99" fmla="*/ 516701 h 5217502"/>
                <a:gd name="connsiteX100" fmla="*/ 153207 w 5217501"/>
                <a:gd name="connsiteY100" fmla="*/ 1356590 h 5217502"/>
                <a:gd name="connsiteX101" fmla="*/ 150879 w 5217501"/>
                <a:gd name="connsiteY101" fmla="*/ 3860911 h 5217502"/>
                <a:gd name="connsiteX102" fmla="*/ 516703 w 5217501"/>
                <a:gd name="connsiteY102" fmla="*/ 4700799 h 5217502"/>
                <a:gd name="connsiteX103" fmla="*/ 1901810 w 5217501"/>
                <a:gd name="connsiteY103" fmla="*/ 4963362 h 5217502"/>
                <a:gd name="connsiteX104" fmla="*/ 1993356 w 5217501"/>
                <a:gd name="connsiteY104" fmla="*/ 4918561 h 5217502"/>
                <a:gd name="connsiteX105" fmla="*/ 1914320 w 5217501"/>
                <a:gd name="connsiteY105" fmla="*/ 4853350 h 5217502"/>
                <a:gd name="connsiteX106" fmla="*/ 1632221 w 5217501"/>
                <a:gd name="connsiteY106" fmla="*/ 4260325 h 5217502"/>
                <a:gd name="connsiteX107" fmla="*/ 1629678 w 5217501"/>
                <a:gd name="connsiteY107" fmla="*/ 4209971 h 5217502"/>
                <a:gd name="connsiteX108" fmla="*/ 1610438 w 5217501"/>
                <a:gd name="connsiteY108" fmla="*/ 4208126 h 5217502"/>
                <a:gd name="connsiteX109" fmla="*/ 1219352 w 5217501"/>
                <a:gd name="connsiteY109" fmla="*/ 4000057 h 5217502"/>
                <a:gd name="connsiteX110" fmla="*/ 1011282 w 5217501"/>
                <a:gd name="connsiteY110" fmla="*/ 3608970 h 5217502"/>
                <a:gd name="connsiteX111" fmla="*/ 1008133 w 5217501"/>
                <a:gd name="connsiteY111" fmla="*/ 3576114 h 5217502"/>
                <a:gd name="connsiteX112" fmla="*/ 947581 w 5217501"/>
                <a:gd name="connsiteY112" fmla="*/ 3573056 h 5217502"/>
                <a:gd name="connsiteX113" fmla="*/ 354555 w 5217501"/>
                <a:gd name="connsiteY113" fmla="*/ 3290957 h 5217502"/>
                <a:gd name="connsiteX114" fmla="*/ 299123 w 5217501"/>
                <a:gd name="connsiteY114" fmla="*/ 3223772 h 5217502"/>
                <a:gd name="connsiteX115" fmla="*/ 254139 w 5217501"/>
                <a:gd name="connsiteY115" fmla="*/ 3315691 h 5217502"/>
                <a:gd name="connsiteX116" fmla="*/ 150879 w 5217501"/>
                <a:gd name="connsiteY116" fmla="*/ 3860911 h 5217502"/>
                <a:gd name="connsiteX117" fmla="*/ 0 w 5217501"/>
                <a:gd name="connsiteY117" fmla="*/ 3990364 h 5217502"/>
                <a:gd name="connsiteX118" fmla="*/ 275181 w 5217501"/>
                <a:gd name="connsiteY118" fmla="*/ 3215846 h 5217502"/>
                <a:gd name="connsiteX119" fmla="*/ 284278 w 5217501"/>
                <a:gd name="connsiteY119" fmla="*/ 3205781 h 5217502"/>
                <a:gd name="connsiteX120" fmla="*/ 234836 w 5217501"/>
                <a:gd name="connsiteY120" fmla="*/ 3145856 h 5217502"/>
                <a:gd name="connsiteX121" fmla="*/ 67394 w 5217501"/>
                <a:gd name="connsiteY121" fmla="*/ 2597688 h 5217502"/>
                <a:gd name="connsiteX122" fmla="*/ 234836 w 5217501"/>
                <a:gd name="connsiteY122" fmla="*/ 2049520 h 5217502"/>
                <a:gd name="connsiteX123" fmla="*/ 276009 w 5217501"/>
                <a:gd name="connsiteY123" fmla="*/ 1999618 h 5217502"/>
                <a:gd name="connsiteX124" fmla="*/ 204500 w 5217501"/>
                <a:gd name="connsiteY124" fmla="*/ 1902350 h 5217502"/>
                <a:gd name="connsiteX125" fmla="*/ 361746 w 5217501"/>
                <a:gd name="connsiteY125" fmla="*/ 359420 h 5217502"/>
                <a:gd name="connsiteX126" fmla="*/ 1904676 w 5217501"/>
                <a:gd name="connsiteY126" fmla="*/ 202173 h 5217502"/>
                <a:gd name="connsiteX127" fmla="*/ 2002778 w 5217501"/>
                <a:gd name="connsiteY127" fmla="*/ 274296 h 5217502"/>
                <a:gd name="connsiteX128" fmla="*/ 2059421 w 5217501"/>
                <a:gd name="connsiteY128" fmla="*/ 227561 h 5217502"/>
                <a:gd name="connsiteX129" fmla="*/ 2607589 w 5217501"/>
                <a:gd name="connsiteY129" fmla="*/ 60119 h 5217502"/>
                <a:gd name="connsiteX130" fmla="*/ 3126045 w 5217501"/>
                <a:gd name="connsiteY130" fmla="*/ 208259 h 5217502"/>
                <a:gd name="connsiteX131" fmla="*/ 3215550 w 5217501"/>
                <a:gd name="connsiteY131" fmla="*/ 276014 h 5217502"/>
                <a:gd name="connsiteX132" fmla="*/ 3312826 w 5217501"/>
                <a:gd name="connsiteY132" fmla="*/ 204499 h 5217502"/>
                <a:gd name="connsiteX133" fmla="*/ 4855757 w 5217501"/>
                <a:gd name="connsiteY133" fmla="*/ 361745 h 5217502"/>
                <a:gd name="connsiteX134" fmla="*/ 5013004 w 5217501"/>
                <a:gd name="connsiteY134" fmla="*/ 1904676 h 5217502"/>
                <a:gd name="connsiteX135" fmla="*/ 4941319 w 5217501"/>
                <a:gd name="connsiteY135" fmla="*/ 2002183 h 5217502"/>
                <a:gd name="connsiteX136" fmla="*/ 4999645 w 5217501"/>
                <a:gd name="connsiteY136" fmla="*/ 2079232 h 5217502"/>
                <a:gd name="connsiteX137" fmla="*/ 5147785 w 5217501"/>
                <a:gd name="connsiteY137" fmla="*/ 2597688 h 5217502"/>
                <a:gd name="connsiteX138" fmla="*/ 5147719 w 5217501"/>
                <a:gd name="connsiteY138" fmla="*/ 2599002 h 5217502"/>
                <a:gd name="connsiteX139" fmla="*/ 5147785 w 5217501"/>
                <a:gd name="connsiteY139" fmla="*/ 2600315 h 5217502"/>
                <a:gd name="connsiteX140" fmla="*/ 5147561 w 5217501"/>
                <a:gd name="connsiteY140" fmla="*/ 2604753 h 5217502"/>
                <a:gd name="connsiteX141" fmla="*/ 5147785 w 5217501"/>
                <a:gd name="connsiteY141" fmla="*/ 2609191 h 5217502"/>
                <a:gd name="connsiteX142" fmla="*/ 4999645 w 5217501"/>
                <a:gd name="connsiteY142" fmla="*/ 3127647 h 5217502"/>
                <a:gd name="connsiteX143" fmla="*/ 4938140 w 5217501"/>
                <a:gd name="connsiteY143" fmla="*/ 3208896 h 5217502"/>
                <a:gd name="connsiteX144" fmla="*/ 4942321 w 5217501"/>
                <a:gd name="connsiteY144" fmla="*/ 3213522 h 5217502"/>
                <a:gd name="connsiteX145" fmla="*/ 4858081 w 5217501"/>
                <a:gd name="connsiteY145" fmla="*/ 4855758 h 5217502"/>
                <a:gd name="connsiteX146" fmla="*/ 3215845 w 5217501"/>
                <a:gd name="connsiteY146" fmla="*/ 4939997 h 5217502"/>
                <a:gd name="connsiteX147" fmla="*/ 3206450 w 5217501"/>
                <a:gd name="connsiteY147" fmla="*/ 4931505 h 5217502"/>
                <a:gd name="connsiteX148" fmla="*/ 3126045 w 5217501"/>
                <a:gd name="connsiteY148" fmla="*/ 4992371 h 5217502"/>
                <a:gd name="connsiteX149" fmla="*/ 2607589 w 5217501"/>
                <a:gd name="connsiteY149" fmla="*/ 5140511 h 5217502"/>
                <a:gd name="connsiteX150" fmla="*/ 2059421 w 5217501"/>
                <a:gd name="connsiteY150" fmla="*/ 4973069 h 5217502"/>
                <a:gd name="connsiteX151" fmla="*/ 2011438 w 5217501"/>
                <a:gd name="connsiteY151" fmla="*/ 4933479 h 5217502"/>
                <a:gd name="connsiteX152" fmla="*/ 2001656 w 5217501"/>
                <a:gd name="connsiteY152" fmla="*/ 4942322 h 5217502"/>
                <a:gd name="connsiteX153" fmla="*/ 359421 w 5217501"/>
                <a:gd name="connsiteY153" fmla="*/ 4858082 h 5217502"/>
                <a:gd name="connsiteX154" fmla="*/ 0 w 5217501"/>
                <a:gd name="connsiteY154" fmla="*/ 3990364 h 5217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5217501" h="5217502">
                  <a:moveTo>
                    <a:pt x="3238272" y="293215"/>
                  </a:moveTo>
                  <a:lnTo>
                    <a:pt x="3266808" y="314817"/>
                  </a:lnTo>
                  <a:cubicBezTo>
                    <a:pt x="3440920" y="473065"/>
                    <a:pt x="3557853" y="693112"/>
                    <a:pt x="3582957" y="940305"/>
                  </a:cubicBezTo>
                  <a:lnTo>
                    <a:pt x="3586667" y="1013778"/>
                  </a:lnTo>
                  <a:lnTo>
                    <a:pt x="3604740" y="1015510"/>
                  </a:lnTo>
                  <a:cubicBezTo>
                    <a:pt x="3748030" y="1043253"/>
                    <a:pt x="3884856" y="1112610"/>
                    <a:pt x="3995827" y="1223580"/>
                  </a:cubicBezTo>
                  <a:cubicBezTo>
                    <a:pt x="4106797" y="1334551"/>
                    <a:pt x="4176154" y="1471377"/>
                    <a:pt x="4203896" y="1614667"/>
                  </a:cubicBezTo>
                  <a:lnTo>
                    <a:pt x="4204323" y="1619125"/>
                  </a:lnTo>
                  <a:lnTo>
                    <a:pt x="4267599" y="1622320"/>
                  </a:lnTo>
                  <a:cubicBezTo>
                    <a:pt x="4514793" y="1647424"/>
                    <a:pt x="4734839" y="1764357"/>
                    <a:pt x="4893087" y="1938469"/>
                  </a:cubicBezTo>
                  <a:lnTo>
                    <a:pt x="4924153" y="1979508"/>
                  </a:lnTo>
                  <a:lnTo>
                    <a:pt x="4961039" y="1904136"/>
                  </a:lnTo>
                  <a:cubicBezTo>
                    <a:pt x="5163769" y="1439448"/>
                    <a:pt x="5067287" y="887840"/>
                    <a:pt x="4698475" y="519029"/>
                  </a:cubicBezTo>
                  <a:cubicBezTo>
                    <a:pt x="4329662" y="150217"/>
                    <a:pt x="3778054" y="53735"/>
                    <a:pt x="3313366" y="256465"/>
                  </a:cubicBezTo>
                  <a:close/>
                  <a:moveTo>
                    <a:pt x="3225646" y="4916974"/>
                  </a:moveTo>
                  <a:lnTo>
                    <a:pt x="3315690" y="4961040"/>
                  </a:lnTo>
                  <a:cubicBezTo>
                    <a:pt x="3780377" y="5163770"/>
                    <a:pt x="4331986" y="5067287"/>
                    <a:pt x="4700798" y="4698476"/>
                  </a:cubicBezTo>
                  <a:cubicBezTo>
                    <a:pt x="5069610" y="4329663"/>
                    <a:pt x="5166091" y="3778055"/>
                    <a:pt x="4963361" y="3313367"/>
                  </a:cubicBezTo>
                  <a:lnTo>
                    <a:pt x="4922406" y="3229680"/>
                  </a:lnTo>
                  <a:lnTo>
                    <a:pt x="4893087" y="3268410"/>
                  </a:lnTo>
                  <a:cubicBezTo>
                    <a:pt x="4734839" y="3442522"/>
                    <a:pt x="4514793" y="3559455"/>
                    <a:pt x="4267599" y="3584559"/>
                  </a:cubicBezTo>
                  <a:lnTo>
                    <a:pt x="4207242" y="3587607"/>
                  </a:lnTo>
                  <a:lnTo>
                    <a:pt x="4205332" y="3607534"/>
                  </a:lnTo>
                  <a:cubicBezTo>
                    <a:pt x="4177589" y="3750824"/>
                    <a:pt x="4108233" y="3887650"/>
                    <a:pt x="3997262" y="3998621"/>
                  </a:cubicBezTo>
                  <a:cubicBezTo>
                    <a:pt x="3886292" y="4109591"/>
                    <a:pt x="3749466" y="4178948"/>
                    <a:pt x="3606176" y="4206690"/>
                  </a:cubicBezTo>
                  <a:lnTo>
                    <a:pt x="3585565" y="4208666"/>
                  </a:lnTo>
                  <a:lnTo>
                    <a:pt x="3582957" y="4260325"/>
                  </a:lnTo>
                  <a:cubicBezTo>
                    <a:pt x="3557853" y="4507519"/>
                    <a:pt x="3440920" y="4727565"/>
                    <a:pt x="3266808" y="4885813"/>
                  </a:cubicBezTo>
                  <a:close/>
                  <a:moveTo>
                    <a:pt x="245107" y="2597688"/>
                  </a:moveTo>
                  <a:cubicBezTo>
                    <a:pt x="245107" y="3014408"/>
                    <a:pt x="502230" y="3380545"/>
                    <a:pt x="879286" y="3528537"/>
                  </a:cubicBezTo>
                  <a:lnTo>
                    <a:pt x="1007179" y="3566161"/>
                  </a:lnTo>
                  <a:lnTo>
                    <a:pt x="997411" y="3464244"/>
                  </a:lnTo>
                  <a:cubicBezTo>
                    <a:pt x="997411" y="3270318"/>
                    <a:pt x="1071391" y="3076391"/>
                    <a:pt x="1219352" y="2928431"/>
                  </a:cubicBezTo>
                  <a:cubicBezTo>
                    <a:pt x="1015566" y="3234955"/>
                    <a:pt x="1056198" y="3642661"/>
                    <a:pt x="1316473" y="3902936"/>
                  </a:cubicBezTo>
                  <a:cubicBezTo>
                    <a:pt x="1576747" y="4163210"/>
                    <a:pt x="1984452" y="4203844"/>
                    <a:pt x="2290978" y="4000057"/>
                  </a:cubicBezTo>
                  <a:cubicBezTo>
                    <a:pt x="2143017" y="4148017"/>
                    <a:pt x="1949091" y="4221998"/>
                    <a:pt x="1755165" y="4221998"/>
                  </a:cubicBezTo>
                  <a:lnTo>
                    <a:pt x="1642188" y="4211170"/>
                  </a:lnTo>
                  <a:lnTo>
                    <a:pt x="1676740" y="4328619"/>
                  </a:lnTo>
                  <a:cubicBezTo>
                    <a:pt x="1824733" y="4705675"/>
                    <a:pt x="2190870" y="4962798"/>
                    <a:pt x="2607589" y="4962798"/>
                  </a:cubicBezTo>
                  <a:cubicBezTo>
                    <a:pt x="3024309" y="4962798"/>
                    <a:pt x="3390445" y="4705675"/>
                    <a:pt x="3538438" y="4328619"/>
                  </a:cubicBezTo>
                  <a:lnTo>
                    <a:pt x="3573383" y="4209834"/>
                  </a:lnTo>
                  <a:lnTo>
                    <a:pt x="3461449" y="4220562"/>
                  </a:lnTo>
                  <a:cubicBezTo>
                    <a:pt x="3267523" y="4220562"/>
                    <a:pt x="3073597" y="4146581"/>
                    <a:pt x="2925637" y="3998621"/>
                  </a:cubicBezTo>
                  <a:cubicBezTo>
                    <a:pt x="3232161" y="4202407"/>
                    <a:pt x="3639866" y="4161774"/>
                    <a:pt x="3900141" y="3901500"/>
                  </a:cubicBezTo>
                  <a:cubicBezTo>
                    <a:pt x="4160416" y="3641225"/>
                    <a:pt x="4201049" y="3233520"/>
                    <a:pt x="3997262" y="2926995"/>
                  </a:cubicBezTo>
                  <a:cubicBezTo>
                    <a:pt x="4145223" y="3074955"/>
                    <a:pt x="4219203" y="3268882"/>
                    <a:pt x="4219203" y="3462808"/>
                  </a:cubicBezTo>
                  <a:lnTo>
                    <a:pt x="4209335" y="3565768"/>
                  </a:lnTo>
                  <a:lnTo>
                    <a:pt x="4335894" y="3528537"/>
                  </a:lnTo>
                  <a:cubicBezTo>
                    <a:pt x="4389759" y="3507395"/>
                    <a:pt x="4441176" y="3481802"/>
                    <a:pt x="4489746" y="3452245"/>
                  </a:cubicBezTo>
                  <a:lnTo>
                    <a:pt x="4625882" y="3352634"/>
                  </a:lnTo>
                  <a:lnTo>
                    <a:pt x="4628464" y="3350160"/>
                  </a:lnTo>
                  <a:lnTo>
                    <a:pt x="4738929" y="3236267"/>
                  </a:lnTo>
                  <a:lnTo>
                    <a:pt x="4753884" y="3216565"/>
                  </a:lnTo>
                  <a:lnTo>
                    <a:pt x="4831247" y="3103971"/>
                  </a:lnTo>
                  <a:lnTo>
                    <a:pt x="4850346" y="3068278"/>
                  </a:lnTo>
                  <a:lnTo>
                    <a:pt x="4901062" y="2958571"/>
                  </a:lnTo>
                  <a:lnTo>
                    <a:pt x="4918546" y="2907804"/>
                  </a:lnTo>
                  <a:lnTo>
                    <a:pt x="4946677" y="2802766"/>
                  </a:lnTo>
                  <a:lnTo>
                    <a:pt x="4964652" y="2697747"/>
                  </a:lnTo>
                  <a:lnTo>
                    <a:pt x="4966187" y="2686150"/>
                  </a:lnTo>
                  <a:lnTo>
                    <a:pt x="4969820" y="2603440"/>
                  </a:lnTo>
                  <a:lnTo>
                    <a:pt x="4966187" y="2520729"/>
                  </a:lnTo>
                  <a:lnTo>
                    <a:pt x="4939976" y="2367592"/>
                  </a:lnTo>
                  <a:lnTo>
                    <a:pt x="4935566" y="2351124"/>
                  </a:lnTo>
                  <a:lnTo>
                    <a:pt x="4886635" y="2209043"/>
                  </a:lnTo>
                  <a:cubicBezTo>
                    <a:pt x="4775060" y="1953733"/>
                    <a:pt x="4559380" y="1751538"/>
                    <a:pt x="4287283" y="1660703"/>
                  </a:cubicBezTo>
                  <a:lnTo>
                    <a:pt x="4206240" y="1639118"/>
                  </a:lnTo>
                  <a:lnTo>
                    <a:pt x="4217767" y="1759394"/>
                  </a:lnTo>
                  <a:cubicBezTo>
                    <a:pt x="4217767" y="1953320"/>
                    <a:pt x="4143787" y="2147246"/>
                    <a:pt x="3995826" y="2295207"/>
                  </a:cubicBezTo>
                  <a:cubicBezTo>
                    <a:pt x="4199612" y="1988682"/>
                    <a:pt x="4158980" y="1580976"/>
                    <a:pt x="3898706" y="1320701"/>
                  </a:cubicBezTo>
                  <a:cubicBezTo>
                    <a:pt x="3638431" y="1060427"/>
                    <a:pt x="3230726" y="1019793"/>
                    <a:pt x="2924201" y="1223580"/>
                  </a:cubicBezTo>
                  <a:cubicBezTo>
                    <a:pt x="3072161" y="1075619"/>
                    <a:pt x="3266087" y="1001639"/>
                    <a:pt x="3460014" y="1001639"/>
                  </a:cubicBezTo>
                  <a:lnTo>
                    <a:pt x="3579955" y="1013135"/>
                  </a:lnTo>
                  <a:lnTo>
                    <a:pt x="3538438" y="872011"/>
                  </a:lnTo>
                  <a:cubicBezTo>
                    <a:pt x="3390446" y="494955"/>
                    <a:pt x="3024309" y="237832"/>
                    <a:pt x="2607589" y="237832"/>
                  </a:cubicBezTo>
                  <a:cubicBezTo>
                    <a:pt x="2190870" y="237832"/>
                    <a:pt x="1824732" y="494955"/>
                    <a:pt x="1676740" y="872011"/>
                  </a:cubicBezTo>
                  <a:lnTo>
                    <a:pt x="1635617" y="1011799"/>
                  </a:lnTo>
                  <a:lnTo>
                    <a:pt x="1756601" y="1000203"/>
                  </a:lnTo>
                  <a:cubicBezTo>
                    <a:pt x="1950527" y="1000203"/>
                    <a:pt x="2144453" y="1074184"/>
                    <a:pt x="2292414" y="1222144"/>
                  </a:cubicBezTo>
                  <a:cubicBezTo>
                    <a:pt x="1985889" y="1018358"/>
                    <a:pt x="1578183" y="1058991"/>
                    <a:pt x="1317909" y="1319265"/>
                  </a:cubicBezTo>
                  <a:cubicBezTo>
                    <a:pt x="1057634" y="1579540"/>
                    <a:pt x="1017001" y="1987246"/>
                    <a:pt x="1220788" y="2293771"/>
                  </a:cubicBezTo>
                  <a:cubicBezTo>
                    <a:pt x="1072827" y="2145810"/>
                    <a:pt x="998847" y="1951884"/>
                    <a:pt x="998847" y="1757958"/>
                  </a:cubicBezTo>
                  <a:lnTo>
                    <a:pt x="1011303" y="1628002"/>
                  </a:lnTo>
                  <a:lnTo>
                    <a:pt x="879286" y="1666839"/>
                  </a:lnTo>
                  <a:cubicBezTo>
                    <a:pt x="502230" y="1814832"/>
                    <a:pt x="245107" y="2180969"/>
                    <a:pt x="245107" y="2597688"/>
                  </a:cubicBezTo>
                  <a:close/>
                  <a:moveTo>
                    <a:pt x="153207" y="1356590"/>
                  </a:moveTo>
                  <a:cubicBezTo>
                    <a:pt x="146495" y="1541071"/>
                    <a:pt x="180442" y="1727552"/>
                    <a:pt x="256466" y="1901810"/>
                  </a:cubicBezTo>
                  <a:lnTo>
                    <a:pt x="293787" y="1978071"/>
                  </a:lnTo>
                  <a:lnTo>
                    <a:pt x="354555" y="1904419"/>
                  </a:lnTo>
                  <a:cubicBezTo>
                    <a:pt x="509800" y="1749174"/>
                    <a:pt x="716866" y="1645750"/>
                    <a:pt x="947581" y="1622320"/>
                  </a:cubicBezTo>
                  <a:lnTo>
                    <a:pt x="1012160" y="1619059"/>
                  </a:lnTo>
                  <a:lnTo>
                    <a:pt x="1012718" y="1613231"/>
                  </a:lnTo>
                  <a:cubicBezTo>
                    <a:pt x="1040461" y="1469941"/>
                    <a:pt x="1109818" y="1333115"/>
                    <a:pt x="1220788" y="1222144"/>
                  </a:cubicBezTo>
                  <a:cubicBezTo>
                    <a:pt x="1331758" y="1111174"/>
                    <a:pt x="1468584" y="1041817"/>
                    <a:pt x="1611874" y="1014074"/>
                  </a:cubicBezTo>
                  <a:lnTo>
                    <a:pt x="1628577" y="1012474"/>
                  </a:lnTo>
                  <a:lnTo>
                    <a:pt x="1632221" y="940305"/>
                  </a:lnTo>
                  <a:cubicBezTo>
                    <a:pt x="1655651" y="709591"/>
                    <a:pt x="1759075" y="502525"/>
                    <a:pt x="1914320" y="347280"/>
                  </a:cubicBezTo>
                  <a:lnTo>
                    <a:pt x="1981389" y="291943"/>
                  </a:lnTo>
                  <a:lnTo>
                    <a:pt x="1904136" y="254137"/>
                  </a:lnTo>
                  <a:cubicBezTo>
                    <a:pt x="1439449" y="51407"/>
                    <a:pt x="887842" y="147889"/>
                    <a:pt x="519030" y="516701"/>
                  </a:cubicBezTo>
                  <a:cubicBezTo>
                    <a:pt x="288522" y="747209"/>
                    <a:pt x="164393" y="1049121"/>
                    <a:pt x="153207" y="1356590"/>
                  </a:cubicBezTo>
                  <a:close/>
                  <a:moveTo>
                    <a:pt x="150879" y="3860911"/>
                  </a:moveTo>
                  <a:cubicBezTo>
                    <a:pt x="162066" y="4168379"/>
                    <a:pt x="286195" y="4470291"/>
                    <a:pt x="516703" y="4700799"/>
                  </a:cubicBezTo>
                  <a:cubicBezTo>
                    <a:pt x="885515" y="5069611"/>
                    <a:pt x="1437123" y="5166092"/>
                    <a:pt x="1901810" y="4963362"/>
                  </a:cubicBezTo>
                  <a:lnTo>
                    <a:pt x="1993356" y="4918561"/>
                  </a:lnTo>
                  <a:lnTo>
                    <a:pt x="1914320" y="4853350"/>
                  </a:lnTo>
                  <a:cubicBezTo>
                    <a:pt x="1759075" y="4698105"/>
                    <a:pt x="1655651" y="4491039"/>
                    <a:pt x="1632221" y="4260325"/>
                  </a:cubicBezTo>
                  <a:lnTo>
                    <a:pt x="1629678" y="4209971"/>
                  </a:lnTo>
                  <a:lnTo>
                    <a:pt x="1610438" y="4208126"/>
                  </a:lnTo>
                  <a:cubicBezTo>
                    <a:pt x="1467148" y="4180384"/>
                    <a:pt x="1330322" y="4111027"/>
                    <a:pt x="1219352" y="4000057"/>
                  </a:cubicBezTo>
                  <a:cubicBezTo>
                    <a:pt x="1108381" y="3889086"/>
                    <a:pt x="1039025" y="3752260"/>
                    <a:pt x="1011282" y="3608970"/>
                  </a:cubicBezTo>
                  <a:lnTo>
                    <a:pt x="1008133" y="3576114"/>
                  </a:lnTo>
                  <a:lnTo>
                    <a:pt x="947581" y="3573056"/>
                  </a:lnTo>
                  <a:cubicBezTo>
                    <a:pt x="716866" y="3549626"/>
                    <a:pt x="509800" y="3446202"/>
                    <a:pt x="354555" y="3290957"/>
                  </a:cubicBezTo>
                  <a:lnTo>
                    <a:pt x="299123" y="3223772"/>
                  </a:lnTo>
                  <a:lnTo>
                    <a:pt x="254139" y="3315691"/>
                  </a:lnTo>
                  <a:cubicBezTo>
                    <a:pt x="178115" y="3489949"/>
                    <a:pt x="144168" y="3676430"/>
                    <a:pt x="150879" y="3860911"/>
                  </a:cubicBezTo>
                  <a:close/>
                  <a:moveTo>
                    <a:pt x="0" y="3990364"/>
                  </a:moveTo>
                  <a:cubicBezTo>
                    <a:pt x="0" y="3715569"/>
                    <a:pt x="91727" y="3440774"/>
                    <a:pt x="275181" y="3215846"/>
                  </a:cubicBezTo>
                  <a:lnTo>
                    <a:pt x="284278" y="3205781"/>
                  </a:lnTo>
                  <a:lnTo>
                    <a:pt x="234836" y="3145856"/>
                  </a:lnTo>
                  <a:cubicBezTo>
                    <a:pt x="129122" y="2989379"/>
                    <a:pt x="67394" y="2800742"/>
                    <a:pt x="67394" y="2597688"/>
                  </a:cubicBezTo>
                  <a:cubicBezTo>
                    <a:pt x="67394" y="2394634"/>
                    <a:pt x="129122" y="2205998"/>
                    <a:pt x="234836" y="2049520"/>
                  </a:cubicBezTo>
                  <a:lnTo>
                    <a:pt x="276009" y="1999618"/>
                  </a:lnTo>
                  <a:lnTo>
                    <a:pt x="204500" y="1902350"/>
                  </a:lnTo>
                  <a:cubicBezTo>
                    <a:pt x="-109993" y="1426034"/>
                    <a:pt x="-57578" y="778743"/>
                    <a:pt x="361746" y="359420"/>
                  </a:cubicBezTo>
                  <a:cubicBezTo>
                    <a:pt x="781071" y="-59904"/>
                    <a:pt x="1428361" y="-112320"/>
                    <a:pt x="1904676" y="202173"/>
                  </a:cubicBezTo>
                  <a:lnTo>
                    <a:pt x="2002778" y="274296"/>
                  </a:lnTo>
                  <a:lnTo>
                    <a:pt x="2059421" y="227561"/>
                  </a:lnTo>
                  <a:cubicBezTo>
                    <a:pt x="2215899" y="121847"/>
                    <a:pt x="2404535" y="60119"/>
                    <a:pt x="2607589" y="60119"/>
                  </a:cubicBezTo>
                  <a:cubicBezTo>
                    <a:pt x="2797952" y="60119"/>
                    <a:pt x="2975644" y="114372"/>
                    <a:pt x="3126045" y="208259"/>
                  </a:cubicBezTo>
                  <a:lnTo>
                    <a:pt x="3215550" y="276014"/>
                  </a:lnTo>
                  <a:lnTo>
                    <a:pt x="3312826" y="204499"/>
                  </a:lnTo>
                  <a:cubicBezTo>
                    <a:pt x="3789142" y="-109994"/>
                    <a:pt x="4436433" y="-57579"/>
                    <a:pt x="4855757" y="361745"/>
                  </a:cubicBezTo>
                  <a:cubicBezTo>
                    <a:pt x="5275081" y="781069"/>
                    <a:pt x="5327496" y="1428360"/>
                    <a:pt x="5013004" y="1904676"/>
                  </a:cubicBezTo>
                  <a:lnTo>
                    <a:pt x="4941319" y="2002183"/>
                  </a:lnTo>
                  <a:lnTo>
                    <a:pt x="4999645" y="2079232"/>
                  </a:lnTo>
                  <a:cubicBezTo>
                    <a:pt x="5093532" y="2229634"/>
                    <a:pt x="5147785" y="2407325"/>
                    <a:pt x="5147785" y="2597688"/>
                  </a:cubicBezTo>
                  <a:lnTo>
                    <a:pt x="5147719" y="2599002"/>
                  </a:lnTo>
                  <a:lnTo>
                    <a:pt x="5147785" y="2600315"/>
                  </a:lnTo>
                  <a:lnTo>
                    <a:pt x="5147561" y="2604753"/>
                  </a:lnTo>
                  <a:lnTo>
                    <a:pt x="5147785" y="2609191"/>
                  </a:lnTo>
                  <a:cubicBezTo>
                    <a:pt x="5147785" y="2799554"/>
                    <a:pt x="5093532" y="2977246"/>
                    <a:pt x="4999645" y="3127647"/>
                  </a:cubicBezTo>
                  <a:lnTo>
                    <a:pt x="4938140" y="3208896"/>
                  </a:lnTo>
                  <a:lnTo>
                    <a:pt x="4942321" y="3213522"/>
                  </a:lnTo>
                  <a:cubicBezTo>
                    <a:pt x="5335436" y="3695509"/>
                    <a:pt x="5307357" y="4406482"/>
                    <a:pt x="4858081" y="4855758"/>
                  </a:cubicBezTo>
                  <a:cubicBezTo>
                    <a:pt x="4408805" y="5305033"/>
                    <a:pt x="3697832" y="5333113"/>
                    <a:pt x="3215845" y="4939997"/>
                  </a:cubicBezTo>
                  <a:lnTo>
                    <a:pt x="3206450" y="4931505"/>
                  </a:lnTo>
                  <a:lnTo>
                    <a:pt x="3126045" y="4992371"/>
                  </a:lnTo>
                  <a:cubicBezTo>
                    <a:pt x="2975644" y="5086258"/>
                    <a:pt x="2797952" y="5140511"/>
                    <a:pt x="2607589" y="5140511"/>
                  </a:cubicBezTo>
                  <a:cubicBezTo>
                    <a:pt x="2404535" y="5140511"/>
                    <a:pt x="2215899" y="5078783"/>
                    <a:pt x="2059421" y="4973069"/>
                  </a:cubicBezTo>
                  <a:lnTo>
                    <a:pt x="2011438" y="4933479"/>
                  </a:lnTo>
                  <a:lnTo>
                    <a:pt x="2001656" y="4942322"/>
                  </a:lnTo>
                  <a:cubicBezTo>
                    <a:pt x="1519668" y="5335437"/>
                    <a:pt x="808696" y="5307357"/>
                    <a:pt x="359421" y="4858082"/>
                  </a:cubicBezTo>
                  <a:cubicBezTo>
                    <a:pt x="119807" y="4618468"/>
                    <a:pt x="0" y="4304416"/>
                    <a:pt x="0" y="399036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889E1AD6-E879-473D-93DE-155C7672178C}"/>
              </a:ext>
            </a:extLst>
          </p:cNvPr>
          <p:cNvGrpSpPr/>
          <p:nvPr/>
        </p:nvGrpSpPr>
        <p:grpSpPr>
          <a:xfrm>
            <a:off x="444368" y="856845"/>
            <a:ext cx="1547262" cy="1547258"/>
            <a:chOff x="444368" y="856845"/>
            <a:chExt cx="1547262" cy="1547258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8BD4BDFF-3A0C-4D2A-A18F-84BB4D3220B5}"/>
                </a:ext>
              </a:extLst>
            </p:cNvPr>
            <p:cNvGrpSpPr/>
            <p:nvPr/>
          </p:nvGrpSpPr>
          <p:grpSpPr>
            <a:xfrm>
              <a:off x="444368" y="856845"/>
              <a:ext cx="1547262" cy="1547258"/>
              <a:chOff x="439048" y="433307"/>
              <a:chExt cx="3156341" cy="3156334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F296F2EC-3238-4C74-8862-3E5CEE2E01DA}"/>
                  </a:ext>
                </a:extLst>
              </p:cNvPr>
              <p:cNvSpPr/>
              <p:nvPr/>
            </p:nvSpPr>
            <p:spPr>
              <a:xfrm>
                <a:off x="495110" y="464525"/>
                <a:ext cx="3083434" cy="3083434"/>
              </a:xfrm>
              <a:custGeom>
                <a:avLst/>
                <a:gdLst>
                  <a:gd name="connsiteX0" fmla="*/ 1534169 w 3083434"/>
                  <a:gd name="connsiteY0" fmla="*/ 0 h 3083434"/>
                  <a:gd name="connsiteX1" fmla="*/ 2034955 w 3083434"/>
                  <a:gd name="connsiteY1" fmla="*/ 331943 h 3083434"/>
                  <a:gd name="connsiteX2" fmla="*/ 2061919 w 3083434"/>
                  <a:gd name="connsiteY2" fmla="*/ 418806 h 3083434"/>
                  <a:gd name="connsiteX3" fmla="*/ 2069184 w 3083434"/>
                  <a:gd name="connsiteY3" fmla="*/ 410002 h 3083434"/>
                  <a:gd name="connsiteX4" fmla="*/ 2366298 w 3083434"/>
                  <a:gd name="connsiteY4" fmla="*/ 286933 h 3083434"/>
                  <a:gd name="connsiteX5" fmla="*/ 2786481 w 3083434"/>
                  <a:gd name="connsiteY5" fmla="*/ 707116 h 3083434"/>
                  <a:gd name="connsiteX6" fmla="*/ 2690532 w 3083434"/>
                  <a:gd name="connsiteY6" fmla="*/ 974392 h 3083434"/>
                  <a:gd name="connsiteX7" fmla="*/ 2654853 w 3083434"/>
                  <a:gd name="connsiteY7" fmla="*/ 1010932 h 3083434"/>
                  <a:gd name="connsiteX8" fmla="*/ 2751491 w 3083434"/>
                  <a:gd name="connsiteY8" fmla="*/ 1040931 h 3083434"/>
                  <a:gd name="connsiteX9" fmla="*/ 3083434 w 3083434"/>
                  <a:gd name="connsiteY9" fmla="*/ 1541717 h 3083434"/>
                  <a:gd name="connsiteX10" fmla="*/ 2649471 w 3083434"/>
                  <a:gd name="connsiteY10" fmla="*/ 2074172 h 3083434"/>
                  <a:gd name="connsiteX11" fmla="*/ 2615766 w 3083434"/>
                  <a:gd name="connsiteY11" fmla="*/ 2077570 h 3083434"/>
                  <a:gd name="connsiteX12" fmla="*/ 2663413 w 3083434"/>
                  <a:gd name="connsiteY12" fmla="*/ 2116882 h 3083434"/>
                  <a:gd name="connsiteX13" fmla="*/ 2786481 w 3083434"/>
                  <a:gd name="connsiteY13" fmla="*/ 2413996 h 3083434"/>
                  <a:gd name="connsiteX14" fmla="*/ 2366298 w 3083434"/>
                  <a:gd name="connsiteY14" fmla="*/ 2834179 h 3083434"/>
                  <a:gd name="connsiteX15" fmla="*/ 2069184 w 3083434"/>
                  <a:gd name="connsiteY15" fmla="*/ 2711111 h 3083434"/>
                  <a:gd name="connsiteX16" fmla="*/ 2053421 w 3083434"/>
                  <a:gd name="connsiteY16" fmla="*/ 2692006 h 3083434"/>
                  <a:gd name="connsiteX17" fmla="*/ 2034955 w 3083434"/>
                  <a:gd name="connsiteY17" fmla="*/ 2751491 h 3083434"/>
                  <a:gd name="connsiteX18" fmla="*/ 1534169 w 3083434"/>
                  <a:gd name="connsiteY18" fmla="*/ 3083434 h 3083434"/>
                  <a:gd name="connsiteX19" fmla="*/ 1033383 w 3083434"/>
                  <a:gd name="connsiteY19" fmla="*/ 2751491 h 3083434"/>
                  <a:gd name="connsiteX20" fmla="*/ 1005349 w 3083434"/>
                  <a:gd name="connsiteY20" fmla="*/ 2661180 h 3083434"/>
                  <a:gd name="connsiteX21" fmla="*/ 964152 w 3083434"/>
                  <a:gd name="connsiteY21" fmla="*/ 2711111 h 3083434"/>
                  <a:gd name="connsiteX22" fmla="*/ 667038 w 3083434"/>
                  <a:gd name="connsiteY22" fmla="*/ 2834179 h 3083434"/>
                  <a:gd name="connsiteX23" fmla="*/ 246855 w 3083434"/>
                  <a:gd name="connsiteY23" fmla="*/ 2413996 h 3083434"/>
                  <a:gd name="connsiteX24" fmla="*/ 369924 w 3083434"/>
                  <a:gd name="connsiteY24" fmla="*/ 2116882 h 3083434"/>
                  <a:gd name="connsiteX25" fmla="*/ 425044 w 3083434"/>
                  <a:gd name="connsiteY25" fmla="*/ 2071404 h 3083434"/>
                  <a:gd name="connsiteX26" fmla="*/ 331943 w 3083434"/>
                  <a:gd name="connsiteY26" fmla="*/ 2042504 h 3083434"/>
                  <a:gd name="connsiteX27" fmla="*/ 0 w 3083434"/>
                  <a:gd name="connsiteY27" fmla="*/ 1541717 h 3083434"/>
                  <a:gd name="connsiteX28" fmla="*/ 331943 w 3083434"/>
                  <a:gd name="connsiteY28" fmla="*/ 1040931 h 3083434"/>
                  <a:gd name="connsiteX29" fmla="*/ 391862 w 3083434"/>
                  <a:gd name="connsiteY29" fmla="*/ 1022331 h 3083434"/>
                  <a:gd name="connsiteX30" fmla="*/ 369924 w 3083434"/>
                  <a:gd name="connsiteY30" fmla="*/ 1004230 h 3083434"/>
                  <a:gd name="connsiteX31" fmla="*/ 246855 w 3083434"/>
                  <a:gd name="connsiteY31" fmla="*/ 707116 h 3083434"/>
                  <a:gd name="connsiteX32" fmla="*/ 667038 w 3083434"/>
                  <a:gd name="connsiteY32" fmla="*/ 286933 h 3083434"/>
                  <a:gd name="connsiteX33" fmla="*/ 964152 w 3083434"/>
                  <a:gd name="connsiteY33" fmla="*/ 410002 h 3083434"/>
                  <a:gd name="connsiteX34" fmla="*/ 999777 w 3083434"/>
                  <a:gd name="connsiteY34" fmla="*/ 453179 h 3083434"/>
                  <a:gd name="connsiteX35" fmla="*/ 1001714 w 3083434"/>
                  <a:gd name="connsiteY35" fmla="*/ 433963 h 3083434"/>
                  <a:gd name="connsiteX36" fmla="*/ 1534169 w 3083434"/>
                  <a:gd name="connsiteY36" fmla="*/ 0 h 3083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83434" h="3083434">
                    <a:moveTo>
                      <a:pt x="1534169" y="0"/>
                    </a:moveTo>
                    <a:cubicBezTo>
                      <a:pt x="1759293" y="0"/>
                      <a:pt x="1952448" y="136874"/>
                      <a:pt x="2034955" y="331943"/>
                    </a:cubicBezTo>
                    <a:lnTo>
                      <a:pt x="2061919" y="418806"/>
                    </a:lnTo>
                    <a:lnTo>
                      <a:pt x="2069184" y="410002"/>
                    </a:lnTo>
                    <a:cubicBezTo>
                      <a:pt x="2145222" y="333963"/>
                      <a:pt x="2250268" y="286933"/>
                      <a:pt x="2366298" y="286933"/>
                    </a:cubicBezTo>
                    <a:cubicBezTo>
                      <a:pt x="2598359" y="286933"/>
                      <a:pt x="2786481" y="475055"/>
                      <a:pt x="2786481" y="707116"/>
                    </a:cubicBezTo>
                    <a:cubicBezTo>
                      <a:pt x="2786481" y="808643"/>
                      <a:pt x="2750473" y="901759"/>
                      <a:pt x="2690532" y="974392"/>
                    </a:cubicBezTo>
                    <a:lnTo>
                      <a:pt x="2654853" y="1010932"/>
                    </a:lnTo>
                    <a:lnTo>
                      <a:pt x="2751491" y="1040931"/>
                    </a:lnTo>
                    <a:cubicBezTo>
                      <a:pt x="2946560" y="1123438"/>
                      <a:pt x="3083434" y="1316593"/>
                      <a:pt x="3083434" y="1541717"/>
                    </a:cubicBezTo>
                    <a:cubicBezTo>
                      <a:pt x="3083434" y="1804362"/>
                      <a:pt x="2897133" y="2023493"/>
                      <a:pt x="2649471" y="2074172"/>
                    </a:cubicBezTo>
                    <a:lnTo>
                      <a:pt x="2615766" y="2077570"/>
                    </a:lnTo>
                    <a:lnTo>
                      <a:pt x="2663413" y="2116882"/>
                    </a:lnTo>
                    <a:cubicBezTo>
                      <a:pt x="2739451" y="2192920"/>
                      <a:pt x="2786481" y="2297966"/>
                      <a:pt x="2786481" y="2413996"/>
                    </a:cubicBezTo>
                    <a:cubicBezTo>
                      <a:pt x="2786481" y="2646057"/>
                      <a:pt x="2598359" y="2834179"/>
                      <a:pt x="2366298" y="2834179"/>
                    </a:cubicBezTo>
                    <a:cubicBezTo>
                      <a:pt x="2250268" y="2834179"/>
                      <a:pt x="2145222" y="2787149"/>
                      <a:pt x="2069184" y="2711111"/>
                    </a:cubicBezTo>
                    <a:lnTo>
                      <a:pt x="2053421" y="2692006"/>
                    </a:lnTo>
                    <a:lnTo>
                      <a:pt x="2034955" y="2751491"/>
                    </a:lnTo>
                    <a:cubicBezTo>
                      <a:pt x="1952448" y="2946560"/>
                      <a:pt x="1759293" y="3083434"/>
                      <a:pt x="1534169" y="3083434"/>
                    </a:cubicBezTo>
                    <a:cubicBezTo>
                      <a:pt x="1309045" y="3083434"/>
                      <a:pt x="1115890" y="2946560"/>
                      <a:pt x="1033383" y="2751491"/>
                    </a:cubicBezTo>
                    <a:lnTo>
                      <a:pt x="1005349" y="2661180"/>
                    </a:lnTo>
                    <a:lnTo>
                      <a:pt x="964152" y="2711111"/>
                    </a:lnTo>
                    <a:cubicBezTo>
                      <a:pt x="888114" y="2787149"/>
                      <a:pt x="783068" y="2834179"/>
                      <a:pt x="667038" y="2834179"/>
                    </a:cubicBezTo>
                    <a:cubicBezTo>
                      <a:pt x="434977" y="2834179"/>
                      <a:pt x="246855" y="2646057"/>
                      <a:pt x="246855" y="2413996"/>
                    </a:cubicBezTo>
                    <a:cubicBezTo>
                      <a:pt x="246855" y="2297966"/>
                      <a:pt x="293885" y="2192920"/>
                      <a:pt x="369924" y="2116882"/>
                    </a:cubicBezTo>
                    <a:lnTo>
                      <a:pt x="425044" y="2071404"/>
                    </a:lnTo>
                    <a:lnTo>
                      <a:pt x="331943" y="2042504"/>
                    </a:lnTo>
                    <a:cubicBezTo>
                      <a:pt x="136874" y="1959996"/>
                      <a:pt x="0" y="1766841"/>
                      <a:pt x="0" y="1541717"/>
                    </a:cubicBezTo>
                    <a:cubicBezTo>
                      <a:pt x="0" y="1316593"/>
                      <a:pt x="136874" y="1123438"/>
                      <a:pt x="331943" y="1040931"/>
                    </a:cubicBezTo>
                    <a:lnTo>
                      <a:pt x="391862" y="1022331"/>
                    </a:lnTo>
                    <a:lnTo>
                      <a:pt x="369924" y="1004230"/>
                    </a:lnTo>
                    <a:cubicBezTo>
                      <a:pt x="293885" y="928192"/>
                      <a:pt x="246855" y="823146"/>
                      <a:pt x="246855" y="707116"/>
                    </a:cubicBezTo>
                    <a:cubicBezTo>
                      <a:pt x="246855" y="475055"/>
                      <a:pt x="434977" y="286933"/>
                      <a:pt x="667038" y="286933"/>
                    </a:cubicBezTo>
                    <a:cubicBezTo>
                      <a:pt x="783068" y="286933"/>
                      <a:pt x="888114" y="333963"/>
                      <a:pt x="964152" y="410002"/>
                    </a:cubicBezTo>
                    <a:lnTo>
                      <a:pt x="999777" y="453179"/>
                    </a:lnTo>
                    <a:lnTo>
                      <a:pt x="1001714" y="433963"/>
                    </a:lnTo>
                    <a:cubicBezTo>
                      <a:pt x="1052393" y="186301"/>
                      <a:pt x="1271525" y="0"/>
                      <a:pt x="15341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F1C65C14-B944-4C6F-A2F7-E8206EAFF2A2}"/>
                  </a:ext>
                </a:extLst>
              </p:cNvPr>
              <p:cNvSpPr/>
              <p:nvPr/>
            </p:nvSpPr>
            <p:spPr>
              <a:xfrm>
                <a:off x="439048" y="433307"/>
                <a:ext cx="3156341" cy="3156334"/>
              </a:xfrm>
              <a:custGeom>
                <a:avLst/>
                <a:gdLst>
                  <a:gd name="connsiteX0" fmla="*/ 2130038 w 3156341"/>
                  <a:gd name="connsiteY0" fmla="*/ 440708 h 3156334"/>
                  <a:gd name="connsiteX1" fmla="*/ 2746141 w 3156341"/>
                  <a:gd name="connsiteY1" fmla="*/ 435375 h 3156334"/>
                  <a:gd name="connsiteX2" fmla="*/ 2797223 w 3156341"/>
                  <a:gd name="connsiteY2" fmla="*/ 982653 h 3156334"/>
                  <a:gd name="connsiteX3" fmla="*/ 2750178 w 3156341"/>
                  <a:gd name="connsiteY3" fmla="*/ 1040046 h 3156334"/>
                  <a:gd name="connsiteX4" fmla="*/ 2812466 w 3156341"/>
                  <a:gd name="connsiteY4" fmla="*/ 1059381 h 3156334"/>
                  <a:gd name="connsiteX5" fmla="*/ 3156341 w 3156341"/>
                  <a:gd name="connsiteY5" fmla="*/ 1578167 h 3156334"/>
                  <a:gd name="connsiteX6" fmla="*/ 2593308 w 3156341"/>
                  <a:gd name="connsiteY6" fmla="*/ 2141199 h 3156334"/>
                  <a:gd name="connsiteX7" fmla="*/ 3016517 w 3156341"/>
                  <a:gd name="connsiteY7" fmla="*/ 1578167 h 3156334"/>
                  <a:gd name="connsiteX8" fmla="*/ 2593308 w 3156341"/>
                  <a:gd name="connsiteY8" fmla="*/ 1015135 h 3156334"/>
                  <a:gd name="connsiteX9" fmla="*/ 2706779 w 3156341"/>
                  <a:gd name="connsiteY9" fmla="*/ 1026574 h 3156334"/>
                  <a:gd name="connsiteX10" fmla="*/ 2746530 w 3156341"/>
                  <a:gd name="connsiteY10" fmla="*/ 1038913 h 3156334"/>
                  <a:gd name="connsiteX11" fmla="*/ 2771949 w 3156341"/>
                  <a:gd name="connsiteY11" fmla="*/ 983110 h 3156334"/>
                  <a:gd name="connsiteX12" fmla="*/ 2668977 w 3156341"/>
                  <a:gd name="connsiteY12" fmla="*/ 512538 h 3156334"/>
                  <a:gd name="connsiteX13" fmla="*/ 2130038 w 3156341"/>
                  <a:gd name="connsiteY13" fmla="*/ 440709 h 3156334"/>
                  <a:gd name="connsiteX14" fmla="*/ 2130036 w 3156341"/>
                  <a:gd name="connsiteY14" fmla="*/ 2733557 h 3156334"/>
                  <a:gd name="connsiteX15" fmla="*/ 2668975 w 3156341"/>
                  <a:gd name="connsiteY15" fmla="*/ 2661727 h 3156334"/>
                  <a:gd name="connsiteX16" fmla="*/ 2740805 w 3156341"/>
                  <a:gd name="connsiteY16" fmla="*/ 2122788 h 3156334"/>
                  <a:gd name="connsiteX17" fmla="*/ 2740807 w 3156341"/>
                  <a:gd name="connsiteY17" fmla="*/ 2122786 h 3156334"/>
                  <a:gd name="connsiteX18" fmla="*/ 2746140 w 3156341"/>
                  <a:gd name="connsiteY18" fmla="*/ 2738890 h 3156334"/>
                  <a:gd name="connsiteX19" fmla="*/ 2130036 w 3156341"/>
                  <a:gd name="connsiteY19" fmla="*/ 2733557 h 3156334"/>
                  <a:gd name="connsiteX20" fmla="*/ 302047 w 3156341"/>
                  <a:gd name="connsiteY20" fmla="*/ 2447585 h 3156334"/>
                  <a:gd name="connsiteX21" fmla="*/ 432313 w 3156341"/>
                  <a:gd name="connsiteY21" fmla="*/ 2138429 h 3156334"/>
                  <a:gd name="connsiteX22" fmla="*/ 504143 w 3156341"/>
                  <a:gd name="connsiteY22" fmla="*/ 2677368 h 3156334"/>
                  <a:gd name="connsiteX23" fmla="*/ 974715 w 3156341"/>
                  <a:gd name="connsiteY23" fmla="*/ 2780339 h 3156334"/>
                  <a:gd name="connsiteX24" fmla="*/ 1040159 w 3156341"/>
                  <a:gd name="connsiteY24" fmla="*/ 2750528 h 3156334"/>
                  <a:gd name="connsiteX25" fmla="*/ 1026577 w 3156341"/>
                  <a:gd name="connsiteY25" fmla="*/ 2706773 h 3156334"/>
                  <a:gd name="connsiteX26" fmla="*/ 1015138 w 3156341"/>
                  <a:gd name="connsiteY26" fmla="*/ 2593302 h 3156334"/>
                  <a:gd name="connsiteX27" fmla="*/ 1578171 w 3156341"/>
                  <a:gd name="connsiteY27" fmla="*/ 3016511 h 3156334"/>
                  <a:gd name="connsiteX28" fmla="*/ 2141204 w 3156341"/>
                  <a:gd name="connsiteY28" fmla="*/ 2593302 h 3156334"/>
                  <a:gd name="connsiteX29" fmla="*/ 1578171 w 3156341"/>
                  <a:gd name="connsiteY29" fmla="*/ 3156334 h 3156334"/>
                  <a:gd name="connsiteX30" fmla="*/ 1059384 w 3156341"/>
                  <a:gd name="connsiteY30" fmla="*/ 2812460 h 3156334"/>
                  <a:gd name="connsiteX31" fmla="*/ 1040423 w 3156341"/>
                  <a:gd name="connsiteY31" fmla="*/ 2751378 h 3156334"/>
                  <a:gd name="connsiteX32" fmla="*/ 974257 w 3156341"/>
                  <a:gd name="connsiteY32" fmla="*/ 2805614 h 3156334"/>
                  <a:gd name="connsiteX33" fmla="*/ 426980 w 3156341"/>
                  <a:gd name="connsiteY33" fmla="*/ 2754531 h 3156334"/>
                  <a:gd name="connsiteX34" fmla="*/ 302047 w 3156341"/>
                  <a:gd name="connsiteY34" fmla="*/ 2447585 h 3156334"/>
                  <a:gd name="connsiteX35" fmla="*/ 0 w 3156341"/>
                  <a:gd name="connsiteY35" fmla="*/ 1578167 h 3156334"/>
                  <a:gd name="connsiteX36" fmla="*/ 343875 w 3156341"/>
                  <a:gd name="connsiteY36" fmla="*/ 1059381 h 3156334"/>
                  <a:gd name="connsiteX37" fmla="*/ 429761 w 3156341"/>
                  <a:gd name="connsiteY37" fmla="*/ 1032721 h 3156334"/>
                  <a:gd name="connsiteX38" fmla="*/ 375897 w 3156341"/>
                  <a:gd name="connsiteY38" fmla="*/ 967010 h 3156334"/>
                  <a:gd name="connsiteX39" fmla="*/ 426980 w 3156341"/>
                  <a:gd name="connsiteY39" fmla="*/ 419731 h 3156334"/>
                  <a:gd name="connsiteX40" fmla="*/ 974259 w 3156341"/>
                  <a:gd name="connsiteY40" fmla="*/ 368648 h 3156334"/>
                  <a:gd name="connsiteX41" fmla="*/ 1035987 w 3156341"/>
                  <a:gd name="connsiteY41" fmla="*/ 419246 h 3156334"/>
                  <a:gd name="connsiteX42" fmla="*/ 1059384 w 3156341"/>
                  <a:gd name="connsiteY42" fmla="*/ 343875 h 3156334"/>
                  <a:gd name="connsiteX43" fmla="*/ 1578171 w 3156341"/>
                  <a:gd name="connsiteY43" fmla="*/ 0 h 3156334"/>
                  <a:gd name="connsiteX44" fmla="*/ 2141204 w 3156341"/>
                  <a:gd name="connsiteY44" fmla="*/ 563032 h 3156334"/>
                  <a:gd name="connsiteX45" fmla="*/ 1578171 w 3156341"/>
                  <a:gd name="connsiteY45" fmla="*/ 139823 h 3156334"/>
                  <a:gd name="connsiteX46" fmla="*/ 1015138 w 3156341"/>
                  <a:gd name="connsiteY46" fmla="*/ 563032 h 3156334"/>
                  <a:gd name="connsiteX47" fmla="*/ 1026577 w 3156341"/>
                  <a:gd name="connsiteY47" fmla="*/ 449562 h 3156334"/>
                  <a:gd name="connsiteX48" fmla="*/ 1035284 w 3156341"/>
                  <a:gd name="connsiteY48" fmla="*/ 421511 h 3156334"/>
                  <a:gd name="connsiteX49" fmla="*/ 974717 w 3156341"/>
                  <a:gd name="connsiteY49" fmla="*/ 393922 h 3156334"/>
                  <a:gd name="connsiteX50" fmla="*/ 504145 w 3156341"/>
                  <a:gd name="connsiteY50" fmla="*/ 496894 h 3156334"/>
                  <a:gd name="connsiteX51" fmla="*/ 401172 w 3156341"/>
                  <a:gd name="connsiteY51" fmla="*/ 967466 h 3156334"/>
                  <a:gd name="connsiteX52" fmla="*/ 430756 w 3156341"/>
                  <a:gd name="connsiteY52" fmla="*/ 1032412 h 3156334"/>
                  <a:gd name="connsiteX53" fmla="*/ 449562 w 3156341"/>
                  <a:gd name="connsiteY53" fmla="*/ 1026574 h 3156334"/>
                  <a:gd name="connsiteX54" fmla="*/ 563033 w 3156341"/>
                  <a:gd name="connsiteY54" fmla="*/ 1015135 h 3156334"/>
                  <a:gd name="connsiteX55" fmla="*/ 139824 w 3156341"/>
                  <a:gd name="connsiteY55" fmla="*/ 1578167 h 3156334"/>
                  <a:gd name="connsiteX56" fmla="*/ 563033 w 3156341"/>
                  <a:gd name="connsiteY56" fmla="*/ 2141199 h 3156334"/>
                  <a:gd name="connsiteX57" fmla="*/ 0 w 3156341"/>
                  <a:gd name="connsiteY57" fmla="*/ 1578167 h 3156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3156341" h="3156334">
                    <a:moveTo>
                      <a:pt x="2130038" y="440708"/>
                    </a:moveTo>
                    <a:cubicBezTo>
                      <a:pt x="2301643" y="269103"/>
                      <a:pt x="2577482" y="266715"/>
                      <a:pt x="2746141" y="435375"/>
                    </a:cubicBezTo>
                    <a:cubicBezTo>
                      <a:pt x="2893717" y="582951"/>
                      <a:pt x="2910336" y="812588"/>
                      <a:pt x="2797223" y="982653"/>
                    </a:cubicBezTo>
                    <a:lnTo>
                      <a:pt x="2750178" y="1040046"/>
                    </a:lnTo>
                    <a:lnTo>
                      <a:pt x="2812466" y="1059381"/>
                    </a:lnTo>
                    <a:cubicBezTo>
                      <a:pt x="3014547" y="1144854"/>
                      <a:pt x="3156341" y="1344952"/>
                      <a:pt x="3156341" y="1578167"/>
                    </a:cubicBezTo>
                    <a:cubicBezTo>
                      <a:pt x="3156341" y="1889121"/>
                      <a:pt x="2904263" y="2141199"/>
                      <a:pt x="2593308" y="2141199"/>
                    </a:cubicBezTo>
                    <a:cubicBezTo>
                      <a:pt x="2843988" y="2068661"/>
                      <a:pt x="3016517" y="1839130"/>
                      <a:pt x="3016517" y="1578167"/>
                    </a:cubicBezTo>
                    <a:cubicBezTo>
                      <a:pt x="3016517" y="1317204"/>
                      <a:pt x="2843987" y="1087673"/>
                      <a:pt x="2593308" y="1015135"/>
                    </a:cubicBezTo>
                    <a:cubicBezTo>
                      <a:pt x="2632177" y="1015135"/>
                      <a:pt x="2670127" y="1019074"/>
                      <a:pt x="2706779" y="1026574"/>
                    </a:cubicBezTo>
                    <a:lnTo>
                      <a:pt x="2746530" y="1038913"/>
                    </a:lnTo>
                    <a:lnTo>
                      <a:pt x="2771949" y="983110"/>
                    </a:lnTo>
                    <a:cubicBezTo>
                      <a:pt x="2830729" y="820086"/>
                      <a:pt x="2792828" y="636390"/>
                      <a:pt x="2668977" y="512538"/>
                    </a:cubicBezTo>
                    <a:cubicBezTo>
                      <a:pt x="2527432" y="370994"/>
                      <a:pt x="2307723" y="341711"/>
                      <a:pt x="2130038" y="440709"/>
                    </a:cubicBezTo>
                    <a:close/>
                    <a:moveTo>
                      <a:pt x="2130036" y="2733557"/>
                    </a:moveTo>
                    <a:cubicBezTo>
                      <a:pt x="2307722" y="2832554"/>
                      <a:pt x="2527431" y="2803271"/>
                      <a:pt x="2668975" y="2661727"/>
                    </a:cubicBezTo>
                    <a:cubicBezTo>
                      <a:pt x="2810521" y="2520182"/>
                      <a:pt x="2839803" y="2300473"/>
                      <a:pt x="2740805" y="2122788"/>
                    </a:cubicBezTo>
                    <a:lnTo>
                      <a:pt x="2740807" y="2122786"/>
                    </a:lnTo>
                    <a:cubicBezTo>
                      <a:pt x="2912412" y="2294391"/>
                      <a:pt x="2914800" y="2570230"/>
                      <a:pt x="2746140" y="2738890"/>
                    </a:cubicBezTo>
                    <a:cubicBezTo>
                      <a:pt x="2577480" y="2907550"/>
                      <a:pt x="2301641" y="2905162"/>
                      <a:pt x="2130036" y="2733557"/>
                    </a:cubicBezTo>
                    <a:close/>
                    <a:moveTo>
                      <a:pt x="302047" y="2447585"/>
                    </a:moveTo>
                    <a:cubicBezTo>
                      <a:pt x="303013" y="2336092"/>
                      <a:pt x="346511" y="2224231"/>
                      <a:pt x="432313" y="2138429"/>
                    </a:cubicBezTo>
                    <a:cubicBezTo>
                      <a:pt x="333316" y="2316114"/>
                      <a:pt x="362599" y="2535823"/>
                      <a:pt x="504143" y="2677368"/>
                    </a:cubicBezTo>
                    <a:cubicBezTo>
                      <a:pt x="627995" y="2801219"/>
                      <a:pt x="811691" y="2839120"/>
                      <a:pt x="974715" y="2780339"/>
                    </a:cubicBezTo>
                    <a:lnTo>
                      <a:pt x="1040159" y="2750528"/>
                    </a:lnTo>
                    <a:lnTo>
                      <a:pt x="1026577" y="2706773"/>
                    </a:lnTo>
                    <a:cubicBezTo>
                      <a:pt x="1019076" y="2670121"/>
                      <a:pt x="1015138" y="2632172"/>
                      <a:pt x="1015138" y="2593302"/>
                    </a:cubicBezTo>
                    <a:cubicBezTo>
                      <a:pt x="1087676" y="2843981"/>
                      <a:pt x="1317207" y="3016511"/>
                      <a:pt x="1578171" y="3016511"/>
                    </a:cubicBezTo>
                    <a:cubicBezTo>
                      <a:pt x="1839135" y="3016511"/>
                      <a:pt x="2068666" y="2843982"/>
                      <a:pt x="2141204" y="2593302"/>
                    </a:cubicBezTo>
                    <a:cubicBezTo>
                      <a:pt x="2141204" y="2904256"/>
                      <a:pt x="1889126" y="3156334"/>
                      <a:pt x="1578171" y="3156334"/>
                    </a:cubicBezTo>
                    <a:cubicBezTo>
                      <a:pt x="1344954" y="3156334"/>
                      <a:pt x="1144857" y="3014540"/>
                      <a:pt x="1059384" y="2812460"/>
                    </a:cubicBezTo>
                    <a:lnTo>
                      <a:pt x="1040423" y="2751378"/>
                    </a:lnTo>
                    <a:lnTo>
                      <a:pt x="974257" y="2805614"/>
                    </a:lnTo>
                    <a:cubicBezTo>
                      <a:pt x="804192" y="2918727"/>
                      <a:pt x="574556" y="2902108"/>
                      <a:pt x="426980" y="2754531"/>
                    </a:cubicBezTo>
                    <a:cubicBezTo>
                      <a:pt x="342650" y="2670202"/>
                      <a:pt x="301082" y="2559077"/>
                      <a:pt x="302047" y="2447585"/>
                    </a:cubicBezTo>
                    <a:close/>
                    <a:moveTo>
                      <a:pt x="0" y="1578167"/>
                    </a:moveTo>
                    <a:cubicBezTo>
                      <a:pt x="0" y="1344952"/>
                      <a:pt x="141794" y="1144854"/>
                      <a:pt x="343875" y="1059381"/>
                    </a:cubicBezTo>
                    <a:lnTo>
                      <a:pt x="429761" y="1032721"/>
                    </a:lnTo>
                    <a:lnTo>
                      <a:pt x="375897" y="967010"/>
                    </a:lnTo>
                    <a:cubicBezTo>
                      <a:pt x="262784" y="796945"/>
                      <a:pt x="279403" y="567308"/>
                      <a:pt x="426980" y="419731"/>
                    </a:cubicBezTo>
                    <a:cubicBezTo>
                      <a:pt x="574558" y="272154"/>
                      <a:pt x="804194" y="255535"/>
                      <a:pt x="974259" y="368648"/>
                    </a:cubicBezTo>
                    <a:lnTo>
                      <a:pt x="1035987" y="419246"/>
                    </a:lnTo>
                    <a:lnTo>
                      <a:pt x="1059384" y="343875"/>
                    </a:lnTo>
                    <a:cubicBezTo>
                      <a:pt x="1144857" y="141794"/>
                      <a:pt x="1344954" y="0"/>
                      <a:pt x="1578171" y="0"/>
                    </a:cubicBezTo>
                    <a:cubicBezTo>
                      <a:pt x="1889126" y="0"/>
                      <a:pt x="2141204" y="252078"/>
                      <a:pt x="2141204" y="563032"/>
                    </a:cubicBezTo>
                    <a:cubicBezTo>
                      <a:pt x="2068666" y="312353"/>
                      <a:pt x="1839135" y="139823"/>
                      <a:pt x="1578171" y="139823"/>
                    </a:cubicBezTo>
                    <a:cubicBezTo>
                      <a:pt x="1317207" y="139823"/>
                      <a:pt x="1087676" y="312352"/>
                      <a:pt x="1015138" y="563032"/>
                    </a:cubicBezTo>
                    <a:cubicBezTo>
                      <a:pt x="1015138" y="524163"/>
                      <a:pt x="1019076" y="486214"/>
                      <a:pt x="1026577" y="449562"/>
                    </a:cubicBezTo>
                    <a:lnTo>
                      <a:pt x="1035284" y="421511"/>
                    </a:lnTo>
                    <a:lnTo>
                      <a:pt x="974717" y="393922"/>
                    </a:lnTo>
                    <a:cubicBezTo>
                      <a:pt x="811693" y="335142"/>
                      <a:pt x="627996" y="373043"/>
                      <a:pt x="504145" y="496894"/>
                    </a:cubicBezTo>
                    <a:cubicBezTo>
                      <a:pt x="380293" y="620746"/>
                      <a:pt x="342392" y="804442"/>
                      <a:pt x="401172" y="967466"/>
                    </a:cubicBezTo>
                    <a:lnTo>
                      <a:pt x="430756" y="1032412"/>
                    </a:lnTo>
                    <a:lnTo>
                      <a:pt x="449562" y="1026574"/>
                    </a:lnTo>
                    <a:cubicBezTo>
                      <a:pt x="486215" y="1019074"/>
                      <a:pt x="524164" y="1015135"/>
                      <a:pt x="563033" y="1015135"/>
                    </a:cubicBezTo>
                    <a:cubicBezTo>
                      <a:pt x="312353" y="1087673"/>
                      <a:pt x="139824" y="1317204"/>
                      <a:pt x="139824" y="1578167"/>
                    </a:cubicBezTo>
                    <a:cubicBezTo>
                      <a:pt x="139824" y="1839130"/>
                      <a:pt x="312354" y="2068661"/>
                      <a:pt x="563033" y="2141199"/>
                    </a:cubicBezTo>
                    <a:cubicBezTo>
                      <a:pt x="252078" y="2141199"/>
                      <a:pt x="0" y="1889121"/>
                      <a:pt x="0" y="15781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622AA640-23CC-4F83-9CA3-AD1256DFFD9D}"/>
                </a:ext>
              </a:extLst>
            </p:cNvPr>
            <p:cNvSpPr txBox="1"/>
            <p:nvPr/>
          </p:nvSpPr>
          <p:spPr>
            <a:xfrm>
              <a:off x="648347" y="1296594"/>
              <a:ext cx="1127966" cy="66263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extrusionH="69850">
              <a:bevelT prst="relaxedInset"/>
            </a:sp3d>
          </p:spPr>
          <p:txBody>
            <a:bodyPr wrap="none" rtlCol="0">
              <a:prstTxWarp prst="textInflate">
                <a:avLst>
                  <a:gd name="adj" fmla="val 20000"/>
                </a:avLst>
              </a:prstTxWarp>
              <a:spAutoFit/>
            </a:bodyPr>
            <a:lstStyle/>
            <a:p>
              <a:pPr algn="ctr"/>
              <a:r>
                <a:rPr kumimoji="1" lang="en-US" altLang="ja-JP" dirty="0">
                  <a:ln w="28575">
                    <a:solidFill>
                      <a:srgbClr val="C00000"/>
                    </a:solidFill>
                  </a:ln>
                  <a:solidFill>
                    <a:srgbClr val="FF0000"/>
                  </a:solidFill>
                  <a:latin typeface="Impact" panose="020B0806030902050204" pitchFamily="34" charset="0"/>
                </a:rPr>
                <a:t>BANG!</a:t>
              </a:r>
              <a:endParaRPr kumimoji="1" lang="ja-JP" altLang="en-US" dirty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1B957EA6-EE4F-4501-9DDE-7727D47D9C7D}"/>
              </a:ext>
            </a:extLst>
          </p:cNvPr>
          <p:cNvGrpSpPr/>
          <p:nvPr/>
        </p:nvGrpSpPr>
        <p:grpSpPr>
          <a:xfrm>
            <a:off x="444368" y="4765905"/>
            <a:ext cx="1547262" cy="1547258"/>
            <a:chOff x="444368" y="4765905"/>
            <a:chExt cx="1547262" cy="1547258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A0447EF6-9381-4A61-8C7D-3DBB57D2F1DE}"/>
                </a:ext>
              </a:extLst>
            </p:cNvPr>
            <p:cNvGrpSpPr/>
            <p:nvPr/>
          </p:nvGrpSpPr>
          <p:grpSpPr>
            <a:xfrm>
              <a:off x="444368" y="4765905"/>
              <a:ext cx="1547262" cy="1547258"/>
              <a:chOff x="444368" y="4765905"/>
              <a:chExt cx="1547262" cy="1547258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FEFE0F62-2884-4176-9DD2-713E536C098D}"/>
                  </a:ext>
                </a:extLst>
              </p:cNvPr>
              <p:cNvSpPr/>
              <p:nvPr/>
            </p:nvSpPr>
            <p:spPr>
              <a:xfrm>
                <a:off x="471850" y="4781208"/>
                <a:ext cx="1511522" cy="1511522"/>
              </a:xfrm>
              <a:custGeom>
                <a:avLst/>
                <a:gdLst>
                  <a:gd name="connsiteX0" fmla="*/ 1534169 w 3083434"/>
                  <a:gd name="connsiteY0" fmla="*/ 0 h 3083434"/>
                  <a:gd name="connsiteX1" fmla="*/ 2034955 w 3083434"/>
                  <a:gd name="connsiteY1" fmla="*/ 331943 h 3083434"/>
                  <a:gd name="connsiteX2" fmla="*/ 2061919 w 3083434"/>
                  <a:gd name="connsiteY2" fmla="*/ 418806 h 3083434"/>
                  <a:gd name="connsiteX3" fmla="*/ 2069184 w 3083434"/>
                  <a:gd name="connsiteY3" fmla="*/ 410002 h 3083434"/>
                  <a:gd name="connsiteX4" fmla="*/ 2366298 w 3083434"/>
                  <a:gd name="connsiteY4" fmla="*/ 286933 h 3083434"/>
                  <a:gd name="connsiteX5" fmla="*/ 2786481 w 3083434"/>
                  <a:gd name="connsiteY5" fmla="*/ 707116 h 3083434"/>
                  <a:gd name="connsiteX6" fmla="*/ 2690532 w 3083434"/>
                  <a:gd name="connsiteY6" fmla="*/ 974392 h 3083434"/>
                  <a:gd name="connsiteX7" fmla="*/ 2654853 w 3083434"/>
                  <a:gd name="connsiteY7" fmla="*/ 1010932 h 3083434"/>
                  <a:gd name="connsiteX8" fmla="*/ 2751491 w 3083434"/>
                  <a:gd name="connsiteY8" fmla="*/ 1040931 h 3083434"/>
                  <a:gd name="connsiteX9" fmla="*/ 3083434 w 3083434"/>
                  <a:gd name="connsiteY9" fmla="*/ 1541717 h 3083434"/>
                  <a:gd name="connsiteX10" fmla="*/ 2649471 w 3083434"/>
                  <a:gd name="connsiteY10" fmla="*/ 2074172 h 3083434"/>
                  <a:gd name="connsiteX11" fmla="*/ 2615766 w 3083434"/>
                  <a:gd name="connsiteY11" fmla="*/ 2077570 h 3083434"/>
                  <a:gd name="connsiteX12" fmla="*/ 2663413 w 3083434"/>
                  <a:gd name="connsiteY12" fmla="*/ 2116882 h 3083434"/>
                  <a:gd name="connsiteX13" fmla="*/ 2786481 w 3083434"/>
                  <a:gd name="connsiteY13" fmla="*/ 2413996 h 3083434"/>
                  <a:gd name="connsiteX14" fmla="*/ 2366298 w 3083434"/>
                  <a:gd name="connsiteY14" fmla="*/ 2834179 h 3083434"/>
                  <a:gd name="connsiteX15" fmla="*/ 2069184 w 3083434"/>
                  <a:gd name="connsiteY15" fmla="*/ 2711111 h 3083434"/>
                  <a:gd name="connsiteX16" fmla="*/ 2053421 w 3083434"/>
                  <a:gd name="connsiteY16" fmla="*/ 2692006 h 3083434"/>
                  <a:gd name="connsiteX17" fmla="*/ 2034955 w 3083434"/>
                  <a:gd name="connsiteY17" fmla="*/ 2751491 h 3083434"/>
                  <a:gd name="connsiteX18" fmla="*/ 1534169 w 3083434"/>
                  <a:gd name="connsiteY18" fmla="*/ 3083434 h 3083434"/>
                  <a:gd name="connsiteX19" fmla="*/ 1033383 w 3083434"/>
                  <a:gd name="connsiteY19" fmla="*/ 2751491 h 3083434"/>
                  <a:gd name="connsiteX20" fmla="*/ 1005349 w 3083434"/>
                  <a:gd name="connsiteY20" fmla="*/ 2661180 h 3083434"/>
                  <a:gd name="connsiteX21" fmla="*/ 964152 w 3083434"/>
                  <a:gd name="connsiteY21" fmla="*/ 2711111 h 3083434"/>
                  <a:gd name="connsiteX22" fmla="*/ 667038 w 3083434"/>
                  <a:gd name="connsiteY22" fmla="*/ 2834179 h 3083434"/>
                  <a:gd name="connsiteX23" fmla="*/ 246855 w 3083434"/>
                  <a:gd name="connsiteY23" fmla="*/ 2413996 h 3083434"/>
                  <a:gd name="connsiteX24" fmla="*/ 369924 w 3083434"/>
                  <a:gd name="connsiteY24" fmla="*/ 2116882 h 3083434"/>
                  <a:gd name="connsiteX25" fmla="*/ 425044 w 3083434"/>
                  <a:gd name="connsiteY25" fmla="*/ 2071404 h 3083434"/>
                  <a:gd name="connsiteX26" fmla="*/ 331943 w 3083434"/>
                  <a:gd name="connsiteY26" fmla="*/ 2042504 h 3083434"/>
                  <a:gd name="connsiteX27" fmla="*/ 0 w 3083434"/>
                  <a:gd name="connsiteY27" fmla="*/ 1541717 h 3083434"/>
                  <a:gd name="connsiteX28" fmla="*/ 331943 w 3083434"/>
                  <a:gd name="connsiteY28" fmla="*/ 1040931 h 3083434"/>
                  <a:gd name="connsiteX29" fmla="*/ 391862 w 3083434"/>
                  <a:gd name="connsiteY29" fmla="*/ 1022331 h 3083434"/>
                  <a:gd name="connsiteX30" fmla="*/ 369924 w 3083434"/>
                  <a:gd name="connsiteY30" fmla="*/ 1004230 h 3083434"/>
                  <a:gd name="connsiteX31" fmla="*/ 246855 w 3083434"/>
                  <a:gd name="connsiteY31" fmla="*/ 707116 h 3083434"/>
                  <a:gd name="connsiteX32" fmla="*/ 667038 w 3083434"/>
                  <a:gd name="connsiteY32" fmla="*/ 286933 h 3083434"/>
                  <a:gd name="connsiteX33" fmla="*/ 964152 w 3083434"/>
                  <a:gd name="connsiteY33" fmla="*/ 410002 h 3083434"/>
                  <a:gd name="connsiteX34" fmla="*/ 999777 w 3083434"/>
                  <a:gd name="connsiteY34" fmla="*/ 453179 h 3083434"/>
                  <a:gd name="connsiteX35" fmla="*/ 1001714 w 3083434"/>
                  <a:gd name="connsiteY35" fmla="*/ 433963 h 3083434"/>
                  <a:gd name="connsiteX36" fmla="*/ 1534169 w 3083434"/>
                  <a:gd name="connsiteY36" fmla="*/ 0 h 3083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83434" h="3083434">
                    <a:moveTo>
                      <a:pt x="1534169" y="0"/>
                    </a:moveTo>
                    <a:cubicBezTo>
                      <a:pt x="1759293" y="0"/>
                      <a:pt x="1952448" y="136874"/>
                      <a:pt x="2034955" y="331943"/>
                    </a:cubicBezTo>
                    <a:lnTo>
                      <a:pt x="2061919" y="418806"/>
                    </a:lnTo>
                    <a:lnTo>
                      <a:pt x="2069184" y="410002"/>
                    </a:lnTo>
                    <a:cubicBezTo>
                      <a:pt x="2145222" y="333963"/>
                      <a:pt x="2250268" y="286933"/>
                      <a:pt x="2366298" y="286933"/>
                    </a:cubicBezTo>
                    <a:cubicBezTo>
                      <a:pt x="2598359" y="286933"/>
                      <a:pt x="2786481" y="475055"/>
                      <a:pt x="2786481" y="707116"/>
                    </a:cubicBezTo>
                    <a:cubicBezTo>
                      <a:pt x="2786481" y="808643"/>
                      <a:pt x="2750473" y="901759"/>
                      <a:pt x="2690532" y="974392"/>
                    </a:cubicBezTo>
                    <a:lnTo>
                      <a:pt x="2654853" y="1010932"/>
                    </a:lnTo>
                    <a:lnTo>
                      <a:pt x="2751491" y="1040931"/>
                    </a:lnTo>
                    <a:cubicBezTo>
                      <a:pt x="2946560" y="1123438"/>
                      <a:pt x="3083434" y="1316593"/>
                      <a:pt x="3083434" y="1541717"/>
                    </a:cubicBezTo>
                    <a:cubicBezTo>
                      <a:pt x="3083434" y="1804362"/>
                      <a:pt x="2897133" y="2023493"/>
                      <a:pt x="2649471" y="2074172"/>
                    </a:cubicBezTo>
                    <a:lnTo>
                      <a:pt x="2615766" y="2077570"/>
                    </a:lnTo>
                    <a:lnTo>
                      <a:pt x="2663413" y="2116882"/>
                    </a:lnTo>
                    <a:cubicBezTo>
                      <a:pt x="2739451" y="2192920"/>
                      <a:pt x="2786481" y="2297966"/>
                      <a:pt x="2786481" y="2413996"/>
                    </a:cubicBezTo>
                    <a:cubicBezTo>
                      <a:pt x="2786481" y="2646057"/>
                      <a:pt x="2598359" y="2834179"/>
                      <a:pt x="2366298" y="2834179"/>
                    </a:cubicBezTo>
                    <a:cubicBezTo>
                      <a:pt x="2250268" y="2834179"/>
                      <a:pt x="2145222" y="2787149"/>
                      <a:pt x="2069184" y="2711111"/>
                    </a:cubicBezTo>
                    <a:lnTo>
                      <a:pt x="2053421" y="2692006"/>
                    </a:lnTo>
                    <a:lnTo>
                      <a:pt x="2034955" y="2751491"/>
                    </a:lnTo>
                    <a:cubicBezTo>
                      <a:pt x="1952448" y="2946560"/>
                      <a:pt x="1759293" y="3083434"/>
                      <a:pt x="1534169" y="3083434"/>
                    </a:cubicBezTo>
                    <a:cubicBezTo>
                      <a:pt x="1309045" y="3083434"/>
                      <a:pt x="1115890" y="2946560"/>
                      <a:pt x="1033383" y="2751491"/>
                    </a:cubicBezTo>
                    <a:lnTo>
                      <a:pt x="1005349" y="2661180"/>
                    </a:lnTo>
                    <a:lnTo>
                      <a:pt x="964152" y="2711111"/>
                    </a:lnTo>
                    <a:cubicBezTo>
                      <a:pt x="888114" y="2787149"/>
                      <a:pt x="783068" y="2834179"/>
                      <a:pt x="667038" y="2834179"/>
                    </a:cubicBezTo>
                    <a:cubicBezTo>
                      <a:pt x="434977" y="2834179"/>
                      <a:pt x="246855" y="2646057"/>
                      <a:pt x="246855" y="2413996"/>
                    </a:cubicBezTo>
                    <a:cubicBezTo>
                      <a:pt x="246855" y="2297966"/>
                      <a:pt x="293885" y="2192920"/>
                      <a:pt x="369924" y="2116882"/>
                    </a:cubicBezTo>
                    <a:lnTo>
                      <a:pt x="425044" y="2071404"/>
                    </a:lnTo>
                    <a:lnTo>
                      <a:pt x="331943" y="2042504"/>
                    </a:lnTo>
                    <a:cubicBezTo>
                      <a:pt x="136874" y="1959996"/>
                      <a:pt x="0" y="1766841"/>
                      <a:pt x="0" y="1541717"/>
                    </a:cubicBezTo>
                    <a:cubicBezTo>
                      <a:pt x="0" y="1316593"/>
                      <a:pt x="136874" y="1123438"/>
                      <a:pt x="331943" y="1040931"/>
                    </a:cubicBezTo>
                    <a:lnTo>
                      <a:pt x="391862" y="1022331"/>
                    </a:lnTo>
                    <a:lnTo>
                      <a:pt x="369924" y="1004230"/>
                    </a:lnTo>
                    <a:cubicBezTo>
                      <a:pt x="293885" y="928192"/>
                      <a:pt x="246855" y="823146"/>
                      <a:pt x="246855" y="707116"/>
                    </a:cubicBezTo>
                    <a:cubicBezTo>
                      <a:pt x="246855" y="475055"/>
                      <a:pt x="434977" y="286933"/>
                      <a:pt x="667038" y="286933"/>
                    </a:cubicBezTo>
                    <a:cubicBezTo>
                      <a:pt x="783068" y="286933"/>
                      <a:pt x="888114" y="333963"/>
                      <a:pt x="964152" y="410002"/>
                    </a:cubicBezTo>
                    <a:lnTo>
                      <a:pt x="999777" y="453179"/>
                    </a:lnTo>
                    <a:lnTo>
                      <a:pt x="1001714" y="433963"/>
                    </a:lnTo>
                    <a:cubicBezTo>
                      <a:pt x="1052393" y="186301"/>
                      <a:pt x="1271525" y="0"/>
                      <a:pt x="15341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40000">
                    <a:srgbClr val="FFC000"/>
                  </a:gs>
                  <a:gs pos="7000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0EA80656-2F2E-45B4-B609-A0E1B038AE45}"/>
                  </a:ext>
                </a:extLst>
              </p:cNvPr>
              <p:cNvSpPr/>
              <p:nvPr/>
            </p:nvSpPr>
            <p:spPr>
              <a:xfrm>
                <a:off x="444368" y="4765905"/>
                <a:ext cx="1547262" cy="1547258"/>
              </a:xfrm>
              <a:custGeom>
                <a:avLst/>
                <a:gdLst>
                  <a:gd name="connsiteX0" fmla="*/ 2130038 w 3156341"/>
                  <a:gd name="connsiteY0" fmla="*/ 440708 h 3156334"/>
                  <a:gd name="connsiteX1" fmla="*/ 2746141 w 3156341"/>
                  <a:gd name="connsiteY1" fmla="*/ 435375 h 3156334"/>
                  <a:gd name="connsiteX2" fmla="*/ 2797223 w 3156341"/>
                  <a:gd name="connsiteY2" fmla="*/ 982653 h 3156334"/>
                  <a:gd name="connsiteX3" fmla="*/ 2750178 w 3156341"/>
                  <a:gd name="connsiteY3" fmla="*/ 1040046 h 3156334"/>
                  <a:gd name="connsiteX4" fmla="*/ 2812466 w 3156341"/>
                  <a:gd name="connsiteY4" fmla="*/ 1059381 h 3156334"/>
                  <a:gd name="connsiteX5" fmla="*/ 3156341 w 3156341"/>
                  <a:gd name="connsiteY5" fmla="*/ 1578167 h 3156334"/>
                  <a:gd name="connsiteX6" fmla="*/ 2593308 w 3156341"/>
                  <a:gd name="connsiteY6" fmla="*/ 2141199 h 3156334"/>
                  <a:gd name="connsiteX7" fmla="*/ 3016517 w 3156341"/>
                  <a:gd name="connsiteY7" fmla="*/ 1578167 h 3156334"/>
                  <a:gd name="connsiteX8" fmla="*/ 2593308 w 3156341"/>
                  <a:gd name="connsiteY8" fmla="*/ 1015135 h 3156334"/>
                  <a:gd name="connsiteX9" fmla="*/ 2706779 w 3156341"/>
                  <a:gd name="connsiteY9" fmla="*/ 1026574 h 3156334"/>
                  <a:gd name="connsiteX10" fmla="*/ 2746530 w 3156341"/>
                  <a:gd name="connsiteY10" fmla="*/ 1038913 h 3156334"/>
                  <a:gd name="connsiteX11" fmla="*/ 2771949 w 3156341"/>
                  <a:gd name="connsiteY11" fmla="*/ 983110 h 3156334"/>
                  <a:gd name="connsiteX12" fmla="*/ 2668977 w 3156341"/>
                  <a:gd name="connsiteY12" fmla="*/ 512538 h 3156334"/>
                  <a:gd name="connsiteX13" fmla="*/ 2130038 w 3156341"/>
                  <a:gd name="connsiteY13" fmla="*/ 440709 h 3156334"/>
                  <a:gd name="connsiteX14" fmla="*/ 2130036 w 3156341"/>
                  <a:gd name="connsiteY14" fmla="*/ 2733557 h 3156334"/>
                  <a:gd name="connsiteX15" fmla="*/ 2668975 w 3156341"/>
                  <a:gd name="connsiteY15" fmla="*/ 2661727 h 3156334"/>
                  <a:gd name="connsiteX16" fmla="*/ 2740805 w 3156341"/>
                  <a:gd name="connsiteY16" fmla="*/ 2122788 h 3156334"/>
                  <a:gd name="connsiteX17" fmla="*/ 2740807 w 3156341"/>
                  <a:gd name="connsiteY17" fmla="*/ 2122786 h 3156334"/>
                  <a:gd name="connsiteX18" fmla="*/ 2746140 w 3156341"/>
                  <a:gd name="connsiteY18" fmla="*/ 2738890 h 3156334"/>
                  <a:gd name="connsiteX19" fmla="*/ 2130036 w 3156341"/>
                  <a:gd name="connsiteY19" fmla="*/ 2733557 h 3156334"/>
                  <a:gd name="connsiteX20" fmla="*/ 302047 w 3156341"/>
                  <a:gd name="connsiteY20" fmla="*/ 2447585 h 3156334"/>
                  <a:gd name="connsiteX21" fmla="*/ 432313 w 3156341"/>
                  <a:gd name="connsiteY21" fmla="*/ 2138429 h 3156334"/>
                  <a:gd name="connsiteX22" fmla="*/ 504143 w 3156341"/>
                  <a:gd name="connsiteY22" fmla="*/ 2677368 h 3156334"/>
                  <a:gd name="connsiteX23" fmla="*/ 974715 w 3156341"/>
                  <a:gd name="connsiteY23" fmla="*/ 2780339 h 3156334"/>
                  <a:gd name="connsiteX24" fmla="*/ 1040159 w 3156341"/>
                  <a:gd name="connsiteY24" fmla="*/ 2750528 h 3156334"/>
                  <a:gd name="connsiteX25" fmla="*/ 1026577 w 3156341"/>
                  <a:gd name="connsiteY25" fmla="*/ 2706773 h 3156334"/>
                  <a:gd name="connsiteX26" fmla="*/ 1015138 w 3156341"/>
                  <a:gd name="connsiteY26" fmla="*/ 2593302 h 3156334"/>
                  <a:gd name="connsiteX27" fmla="*/ 1578171 w 3156341"/>
                  <a:gd name="connsiteY27" fmla="*/ 3016511 h 3156334"/>
                  <a:gd name="connsiteX28" fmla="*/ 2141204 w 3156341"/>
                  <a:gd name="connsiteY28" fmla="*/ 2593302 h 3156334"/>
                  <a:gd name="connsiteX29" fmla="*/ 1578171 w 3156341"/>
                  <a:gd name="connsiteY29" fmla="*/ 3156334 h 3156334"/>
                  <a:gd name="connsiteX30" fmla="*/ 1059384 w 3156341"/>
                  <a:gd name="connsiteY30" fmla="*/ 2812460 h 3156334"/>
                  <a:gd name="connsiteX31" fmla="*/ 1040423 w 3156341"/>
                  <a:gd name="connsiteY31" fmla="*/ 2751378 h 3156334"/>
                  <a:gd name="connsiteX32" fmla="*/ 974257 w 3156341"/>
                  <a:gd name="connsiteY32" fmla="*/ 2805614 h 3156334"/>
                  <a:gd name="connsiteX33" fmla="*/ 426980 w 3156341"/>
                  <a:gd name="connsiteY33" fmla="*/ 2754531 h 3156334"/>
                  <a:gd name="connsiteX34" fmla="*/ 302047 w 3156341"/>
                  <a:gd name="connsiteY34" fmla="*/ 2447585 h 3156334"/>
                  <a:gd name="connsiteX35" fmla="*/ 0 w 3156341"/>
                  <a:gd name="connsiteY35" fmla="*/ 1578167 h 3156334"/>
                  <a:gd name="connsiteX36" fmla="*/ 343875 w 3156341"/>
                  <a:gd name="connsiteY36" fmla="*/ 1059381 h 3156334"/>
                  <a:gd name="connsiteX37" fmla="*/ 429761 w 3156341"/>
                  <a:gd name="connsiteY37" fmla="*/ 1032721 h 3156334"/>
                  <a:gd name="connsiteX38" fmla="*/ 375897 w 3156341"/>
                  <a:gd name="connsiteY38" fmla="*/ 967010 h 3156334"/>
                  <a:gd name="connsiteX39" fmla="*/ 426980 w 3156341"/>
                  <a:gd name="connsiteY39" fmla="*/ 419731 h 3156334"/>
                  <a:gd name="connsiteX40" fmla="*/ 974259 w 3156341"/>
                  <a:gd name="connsiteY40" fmla="*/ 368648 h 3156334"/>
                  <a:gd name="connsiteX41" fmla="*/ 1035987 w 3156341"/>
                  <a:gd name="connsiteY41" fmla="*/ 419246 h 3156334"/>
                  <a:gd name="connsiteX42" fmla="*/ 1059384 w 3156341"/>
                  <a:gd name="connsiteY42" fmla="*/ 343875 h 3156334"/>
                  <a:gd name="connsiteX43" fmla="*/ 1578171 w 3156341"/>
                  <a:gd name="connsiteY43" fmla="*/ 0 h 3156334"/>
                  <a:gd name="connsiteX44" fmla="*/ 2141204 w 3156341"/>
                  <a:gd name="connsiteY44" fmla="*/ 563032 h 3156334"/>
                  <a:gd name="connsiteX45" fmla="*/ 1578171 w 3156341"/>
                  <a:gd name="connsiteY45" fmla="*/ 139823 h 3156334"/>
                  <a:gd name="connsiteX46" fmla="*/ 1015138 w 3156341"/>
                  <a:gd name="connsiteY46" fmla="*/ 563032 h 3156334"/>
                  <a:gd name="connsiteX47" fmla="*/ 1026577 w 3156341"/>
                  <a:gd name="connsiteY47" fmla="*/ 449562 h 3156334"/>
                  <a:gd name="connsiteX48" fmla="*/ 1035284 w 3156341"/>
                  <a:gd name="connsiteY48" fmla="*/ 421511 h 3156334"/>
                  <a:gd name="connsiteX49" fmla="*/ 974717 w 3156341"/>
                  <a:gd name="connsiteY49" fmla="*/ 393922 h 3156334"/>
                  <a:gd name="connsiteX50" fmla="*/ 504145 w 3156341"/>
                  <a:gd name="connsiteY50" fmla="*/ 496894 h 3156334"/>
                  <a:gd name="connsiteX51" fmla="*/ 401172 w 3156341"/>
                  <a:gd name="connsiteY51" fmla="*/ 967466 h 3156334"/>
                  <a:gd name="connsiteX52" fmla="*/ 430756 w 3156341"/>
                  <a:gd name="connsiteY52" fmla="*/ 1032412 h 3156334"/>
                  <a:gd name="connsiteX53" fmla="*/ 449562 w 3156341"/>
                  <a:gd name="connsiteY53" fmla="*/ 1026574 h 3156334"/>
                  <a:gd name="connsiteX54" fmla="*/ 563033 w 3156341"/>
                  <a:gd name="connsiteY54" fmla="*/ 1015135 h 3156334"/>
                  <a:gd name="connsiteX55" fmla="*/ 139824 w 3156341"/>
                  <a:gd name="connsiteY55" fmla="*/ 1578167 h 3156334"/>
                  <a:gd name="connsiteX56" fmla="*/ 563033 w 3156341"/>
                  <a:gd name="connsiteY56" fmla="*/ 2141199 h 3156334"/>
                  <a:gd name="connsiteX57" fmla="*/ 0 w 3156341"/>
                  <a:gd name="connsiteY57" fmla="*/ 1578167 h 3156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3156341" h="3156334">
                    <a:moveTo>
                      <a:pt x="2130038" y="440708"/>
                    </a:moveTo>
                    <a:cubicBezTo>
                      <a:pt x="2301643" y="269103"/>
                      <a:pt x="2577482" y="266715"/>
                      <a:pt x="2746141" y="435375"/>
                    </a:cubicBezTo>
                    <a:cubicBezTo>
                      <a:pt x="2893717" y="582951"/>
                      <a:pt x="2910336" y="812588"/>
                      <a:pt x="2797223" y="982653"/>
                    </a:cubicBezTo>
                    <a:lnTo>
                      <a:pt x="2750178" y="1040046"/>
                    </a:lnTo>
                    <a:lnTo>
                      <a:pt x="2812466" y="1059381"/>
                    </a:lnTo>
                    <a:cubicBezTo>
                      <a:pt x="3014547" y="1144854"/>
                      <a:pt x="3156341" y="1344952"/>
                      <a:pt x="3156341" y="1578167"/>
                    </a:cubicBezTo>
                    <a:cubicBezTo>
                      <a:pt x="3156341" y="1889121"/>
                      <a:pt x="2904263" y="2141199"/>
                      <a:pt x="2593308" y="2141199"/>
                    </a:cubicBezTo>
                    <a:cubicBezTo>
                      <a:pt x="2843988" y="2068661"/>
                      <a:pt x="3016517" y="1839130"/>
                      <a:pt x="3016517" y="1578167"/>
                    </a:cubicBezTo>
                    <a:cubicBezTo>
                      <a:pt x="3016517" y="1317204"/>
                      <a:pt x="2843987" y="1087673"/>
                      <a:pt x="2593308" y="1015135"/>
                    </a:cubicBezTo>
                    <a:cubicBezTo>
                      <a:pt x="2632177" y="1015135"/>
                      <a:pt x="2670127" y="1019074"/>
                      <a:pt x="2706779" y="1026574"/>
                    </a:cubicBezTo>
                    <a:lnTo>
                      <a:pt x="2746530" y="1038913"/>
                    </a:lnTo>
                    <a:lnTo>
                      <a:pt x="2771949" y="983110"/>
                    </a:lnTo>
                    <a:cubicBezTo>
                      <a:pt x="2830729" y="820086"/>
                      <a:pt x="2792828" y="636390"/>
                      <a:pt x="2668977" y="512538"/>
                    </a:cubicBezTo>
                    <a:cubicBezTo>
                      <a:pt x="2527432" y="370994"/>
                      <a:pt x="2307723" y="341711"/>
                      <a:pt x="2130038" y="440709"/>
                    </a:cubicBezTo>
                    <a:close/>
                    <a:moveTo>
                      <a:pt x="2130036" y="2733557"/>
                    </a:moveTo>
                    <a:cubicBezTo>
                      <a:pt x="2307722" y="2832554"/>
                      <a:pt x="2527431" y="2803271"/>
                      <a:pt x="2668975" y="2661727"/>
                    </a:cubicBezTo>
                    <a:cubicBezTo>
                      <a:pt x="2810521" y="2520182"/>
                      <a:pt x="2839803" y="2300473"/>
                      <a:pt x="2740805" y="2122788"/>
                    </a:cubicBezTo>
                    <a:lnTo>
                      <a:pt x="2740807" y="2122786"/>
                    </a:lnTo>
                    <a:cubicBezTo>
                      <a:pt x="2912412" y="2294391"/>
                      <a:pt x="2914800" y="2570230"/>
                      <a:pt x="2746140" y="2738890"/>
                    </a:cubicBezTo>
                    <a:cubicBezTo>
                      <a:pt x="2577480" y="2907550"/>
                      <a:pt x="2301641" y="2905162"/>
                      <a:pt x="2130036" y="2733557"/>
                    </a:cubicBezTo>
                    <a:close/>
                    <a:moveTo>
                      <a:pt x="302047" y="2447585"/>
                    </a:moveTo>
                    <a:cubicBezTo>
                      <a:pt x="303013" y="2336092"/>
                      <a:pt x="346511" y="2224231"/>
                      <a:pt x="432313" y="2138429"/>
                    </a:cubicBezTo>
                    <a:cubicBezTo>
                      <a:pt x="333316" y="2316114"/>
                      <a:pt x="362599" y="2535823"/>
                      <a:pt x="504143" y="2677368"/>
                    </a:cubicBezTo>
                    <a:cubicBezTo>
                      <a:pt x="627995" y="2801219"/>
                      <a:pt x="811691" y="2839120"/>
                      <a:pt x="974715" y="2780339"/>
                    </a:cubicBezTo>
                    <a:lnTo>
                      <a:pt x="1040159" y="2750528"/>
                    </a:lnTo>
                    <a:lnTo>
                      <a:pt x="1026577" y="2706773"/>
                    </a:lnTo>
                    <a:cubicBezTo>
                      <a:pt x="1019076" y="2670121"/>
                      <a:pt x="1015138" y="2632172"/>
                      <a:pt x="1015138" y="2593302"/>
                    </a:cubicBezTo>
                    <a:cubicBezTo>
                      <a:pt x="1087676" y="2843981"/>
                      <a:pt x="1317207" y="3016511"/>
                      <a:pt x="1578171" y="3016511"/>
                    </a:cubicBezTo>
                    <a:cubicBezTo>
                      <a:pt x="1839135" y="3016511"/>
                      <a:pt x="2068666" y="2843982"/>
                      <a:pt x="2141204" y="2593302"/>
                    </a:cubicBezTo>
                    <a:cubicBezTo>
                      <a:pt x="2141204" y="2904256"/>
                      <a:pt x="1889126" y="3156334"/>
                      <a:pt x="1578171" y="3156334"/>
                    </a:cubicBezTo>
                    <a:cubicBezTo>
                      <a:pt x="1344954" y="3156334"/>
                      <a:pt x="1144857" y="3014540"/>
                      <a:pt x="1059384" y="2812460"/>
                    </a:cubicBezTo>
                    <a:lnTo>
                      <a:pt x="1040423" y="2751378"/>
                    </a:lnTo>
                    <a:lnTo>
                      <a:pt x="974257" y="2805614"/>
                    </a:lnTo>
                    <a:cubicBezTo>
                      <a:pt x="804192" y="2918727"/>
                      <a:pt x="574556" y="2902108"/>
                      <a:pt x="426980" y="2754531"/>
                    </a:cubicBezTo>
                    <a:cubicBezTo>
                      <a:pt x="342650" y="2670202"/>
                      <a:pt x="301082" y="2559077"/>
                      <a:pt x="302047" y="2447585"/>
                    </a:cubicBezTo>
                    <a:close/>
                    <a:moveTo>
                      <a:pt x="0" y="1578167"/>
                    </a:moveTo>
                    <a:cubicBezTo>
                      <a:pt x="0" y="1344952"/>
                      <a:pt x="141794" y="1144854"/>
                      <a:pt x="343875" y="1059381"/>
                    </a:cubicBezTo>
                    <a:lnTo>
                      <a:pt x="429761" y="1032721"/>
                    </a:lnTo>
                    <a:lnTo>
                      <a:pt x="375897" y="967010"/>
                    </a:lnTo>
                    <a:cubicBezTo>
                      <a:pt x="262784" y="796945"/>
                      <a:pt x="279403" y="567308"/>
                      <a:pt x="426980" y="419731"/>
                    </a:cubicBezTo>
                    <a:cubicBezTo>
                      <a:pt x="574558" y="272154"/>
                      <a:pt x="804194" y="255535"/>
                      <a:pt x="974259" y="368648"/>
                    </a:cubicBezTo>
                    <a:lnTo>
                      <a:pt x="1035987" y="419246"/>
                    </a:lnTo>
                    <a:lnTo>
                      <a:pt x="1059384" y="343875"/>
                    </a:lnTo>
                    <a:cubicBezTo>
                      <a:pt x="1144857" y="141794"/>
                      <a:pt x="1344954" y="0"/>
                      <a:pt x="1578171" y="0"/>
                    </a:cubicBezTo>
                    <a:cubicBezTo>
                      <a:pt x="1889126" y="0"/>
                      <a:pt x="2141204" y="252078"/>
                      <a:pt x="2141204" y="563032"/>
                    </a:cubicBezTo>
                    <a:cubicBezTo>
                      <a:pt x="2068666" y="312353"/>
                      <a:pt x="1839135" y="139823"/>
                      <a:pt x="1578171" y="139823"/>
                    </a:cubicBezTo>
                    <a:cubicBezTo>
                      <a:pt x="1317207" y="139823"/>
                      <a:pt x="1087676" y="312352"/>
                      <a:pt x="1015138" y="563032"/>
                    </a:cubicBezTo>
                    <a:cubicBezTo>
                      <a:pt x="1015138" y="524163"/>
                      <a:pt x="1019076" y="486214"/>
                      <a:pt x="1026577" y="449562"/>
                    </a:cubicBezTo>
                    <a:lnTo>
                      <a:pt x="1035284" y="421511"/>
                    </a:lnTo>
                    <a:lnTo>
                      <a:pt x="974717" y="393922"/>
                    </a:lnTo>
                    <a:cubicBezTo>
                      <a:pt x="811693" y="335142"/>
                      <a:pt x="627996" y="373043"/>
                      <a:pt x="504145" y="496894"/>
                    </a:cubicBezTo>
                    <a:cubicBezTo>
                      <a:pt x="380293" y="620746"/>
                      <a:pt x="342392" y="804442"/>
                      <a:pt x="401172" y="967466"/>
                    </a:cubicBezTo>
                    <a:lnTo>
                      <a:pt x="430756" y="1032412"/>
                    </a:lnTo>
                    <a:lnTo>
                      <a:pt x="449562" y="1026574"/>
                    </a:lnTo>
                    <a:cubicBezTo>
                      <a:pt x="486215" y="1019074"/>
                      <a:pt x="524164" y="1015135"/>
                      <a:pt x="563033" y="1015135"/>
                    </a:cubicBezTo>
                    <a:cubicBezTo>
                      <a:pt x="312353" y="1087673"/>
                      <a:pt x="139824" y="1317204"/>
                      <a:pt x="139824" y="1578167"/>
                    </a:cubicBezTo>
                    <a:cubicBezTo>
                      <a:pt x="139824" y="1839130"/>
                      <a:pt x="312354" y="2068661"/>
                      <a:pt x="563033" y="2141199"/>
                    </a:cubicBezTo>
                    <a:cubicBezTo>
                      <a:pt x="252078" y="2141199"/>
                      <a:pt x="0" y="1889121"/>
                      <a:pt x="0" y="1578167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3E83ADFB-E4F9-4F4B-B68F-BAE417AB9FA9}"/>
                </a:ext>
              </a:extLst>
            </p:cNvPr>
            <p:cNvSpPr txBox="1"/>
            <p:nvPr/>
          </p:nvSpPr>
          <p:spPr>
            <a:xfrm>
              <a:off x="648347" y="5212987"/>
              <a:ext cx="1127966" cy="66263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extrusionH="69850">
              <a:bevelT prst="relaxedInset"/>
            </a:sp3d>
          </p:spPr>
          <p:txBody>
            <a:bodyPr wrap="none" rtlCol="0">
              <a:prstTxWarp prst="textInflate">
                <a:avLst>
                  <a:gd name="adj" fmla="val 20000"/>
                </a:avLst>
              </a:prstTxWarp>
              <a:spAutoFit/>
            </a:bodyPr>
            <a:lstStyle/>
            <a:p>
              <a:pPr algn="ctr"/>
              <a:r>
                <a:rPr kumimoji="1" lang="en-US" altLang="ja-JP" dirty="0">
                  <a:ln w="28575">
                    <a:solidFill>
                      <a:schemeClr val="tx1"/>
                    </a:solidFill>
                  </a:ln>
                  <a:solidFill>
                    <a:srgbClr val="FF0000"/>
                  </a:solidFill>
                  <a:latin typeface="Impact" panose="020B0806030902050204" pitchFamily="34" charset="0"/>
                </a:rPr>
                <a:t>BANG!</a:t>
              </a:r>
              <a:endParaRPr kumimoji="1" lang="ja-JP" altLang="en-US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7265D876-2CAC-411B-9D86-68EB6DECCA93}"/>
              </a:ext>
            </a:extLst>
          </p:cNvPr>
          <p:cNvGrpSpPr/>
          <p:nvPr/>
        </p:nvGrpSpPr>
        <p:grpSpPr>
          <a:xfrm>
            <a:off x="444368" y="2822805"/>
            <a:ext cx="1547262" cy="1547258"/>
            <a:chOff x="444368" y="2822805"/>
            <a:chExt cx="1547262" cy="1547258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59008A2B-B81C-43F4-861B-7AA949B9C681}"/>
                </a:ext>
              </a:extLst>
            </p:cNvPr>
            <p:cNvGrpSpPr/>
            <p:nvPr/>
          </p:nvGrpSpPr>
          <p:grpSpPr>
            <a:xfrm>
              <a:off x="444368" y="2822805"/>
              <a:ext cx="1547262" cy="1547258"/>
              <a:chOff x="444368" y="2822805"/>
              <a:chExt cx="1547262" cy="1547258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403C05BA-33D3-46BE-AF27-048F754BB77B}"/>
                  </a:ext>
                </a:extLst>
              </p:cNvPr>
              <p:cNvSpPr/>
              <p:nvPr/>
            </p:nvSpPr>
            <p:spPr>
              <a:xfrm>
                <a:off x="471850" y="2838108"/>
                <a:ext cx="1511522" cy="1511522"/>
              </a:xfrm>
              <a:custGeom>
                <a:avLst/>
                <a:gdLst>
                  <a:gd name="connsiteX0" fmla="*/ 1534169 w 3083434"/>
                  <a:gd name="connsiteY0" fmla="*/ 0 h 3083434"/>
                  <a:gd name="connsiteX1" fmla="*/ 2034955 w 3083434"/>
                  <a:gd name="connsiteY1" fmla="*/ 331943 h 3083434"/>
                  <a:gd name="connsiteX2" fmla="*/ 2061919 w 3083434"/>
                  <a:gd name="connsiteY2" fmla="*/ 418806 h 3083434"/>
                  <a:gd name="connsiteX3" fmla="*/ 2069184 w 3083434"/>
                  <a:gd name="connsiteY3" fmla="*/ 410002 h 3083434"/>
                  <a:gd name="connsiteX4" fmla="*/ 2366298 w 3083434"/>
                  <a:gd name="connsiteY4" fmla="*/ 286933 h 3083434"/>
                  <a:gd name="connsiteX5" fmla="*/ 2786481 w 3083434"/>
                  <a:gd name="connsiteY5" fmla="*/ 707116 h 3083434"/>
                  <a:gd name="connsiteX6" fmla="*/ 2690532 w 3083434"/>
                  <a:gd name="connsiteY6" fmla="*/ 974392 h 3083434"/>
                  <a:gd name="connsiteX7" fmla="*/ 2654853 w 3083434"/>
                  <a:gd name="connsiteY7" fmla="*/ 1010932 h 3083434"/>
                  <a:gd name="connsiteX8" fmla="*/ 2751491 w 3083434"/>
                  <a:gd name="connsiteY8" fmla="*/ 1040931 h 3083434"/>
                  <a:gd name="connsiteX9" fmla="*/ 3083434 w 3083434"/>
                  <a:gd name="connsiteY9" fmla="*/ 1541717 h 3083434"/>
                  <a:gd name="connsiteX10" fmla="*/ 2649471 w 3083434"/>
                  <a:gd name="connsiteY10" fmla="*/ 2074172 h 3083434"/>
                  <a:gd name="connsiteX11" fmla="*/ 2615766 w 3083434"/>
                  <a:gd name="connsiteY11" fmla="*/ 2077570 h 3083434"/>
                  <a:gd name="connsiteX12" fmla="*/ 2663413 w 3083434"/>
                  <a:gd name="connsiteY12" fmla="*/ 2116882 h 3083434"/>
                  <a:gd name="connsiteX13" fmla="*/ 2786481 w 3083434"/>
                  <a:gd name="connsiteY13" fmla="*/ 2413996 h 3083434"/>
                  <a:gd name="connsiteX14" fmla="*/ 2366298 w 3083434"/>
                  <a:gd name="connsiteY14" fmla="*/ 2834179 h 3083434"/>
                  <a:gd name="connsiteX15" fmla="*/ 2069184 w 3083434"/>
                  <a:gd name="connsiteY15" fmla="*/ 2711111 h 3083434"/>
                  <a:gd name="connsiteX16" fmla="*/ 2053421 w 3083434"/>
                  <a:gd name="connsiteY16" fmla="*/ 2692006 h 3083434"/>
                  <a:gd name="connsiteX17" fmla="*/ 2034955 w 3083434"/>
                  <a:gd name="connsiteY17" fmla="*/ 2751491 h 3083434"/>
                  <a:gd name="connsiteX18" fmla="*/ 1534169 w 3083434"/>
                  <a:gd name="connsiteY18" fmla="*/ 3083434 h 3083434"/>
                  <a:gd name="connsiteX19" fmla="*/ 1033383 w 3083434"/>
                  <a:gd name="connsiteY19" fmla="*/ 2751491 h 3083434"/>
                  <a:gd name="connsiteX20" fmla="*/ 1005349 w 3083434"/>
                  <a:gd name="connsiteY20" fmla="*/ 2661180 h 3083434"/>
                  <a:gd name="connsiteX21" fmla="*/ 964152 w 3083434"/>
                  <a:gd name="connsiteY21" fmla="*/ 2711111 h 3083434"/>
                  <a:gd name="connsiteX22" fmla="*/ 667038 w 3083434"/>
                  <a:gd name="connsiteY22" fmla="*/ 2834179 h 3083434"/>
                  <a:gd name="connsiteX23" fmla="*/ 246855 w 3083434"/>
                  <a:gd name="connsiteY23" fmla="*/ 2413996 h 3083434"/>
                  <a:gd name="connsiteX24" fmla="*/ 369924 w 3083434"/>
                  <a:gd name="connsiteY24" fmla="*/ 2116882 h 3083434"/>
                  <a:gd name="connsiteX25" fmla="*/ 425044 w 3083434"/>
                  <a:gd name="connsiteY25" fmla="*/ 2071404 h 3083434"/>
                  <a:gd name="connsiteX26" fmla="*/ 331943 w 3083434"/>
                  <a:gd name="connsiteY26" fmla="*/ 2042504 h 3083434"/>
                  <a:gd name="connsiteX27" fmla="*/ 0 w 3083434"/>
                  <a:gd name="connsiteY27" fmla="*/ 1541717 h 3083434"/>
                  <a:gd name="connsiteX28" fmla="*/ 331943 w 3083434"/>
                  <a:gd name="connsiteY28" fmla="*/ 1040931 h 3083434"/>
                  <a:gd name="connsiteX29" fmla="*/ 391862 w 3083434"/>
                  <a:gd name="connsiteY29" fmla="*/ 1022331 h 3083434"/>
                  <a:gd name="connsiteX30" fmla="*/ 369924 w 3083434"/>
                  <a:gd name="connsiteY30" fmla="*/ 1004230 h 3083434"/>
                  <a:gd name="connsiteX31" fmla="*/ 246855 w 3083434"/>
                  <a:gd name="connsiteY31" fmla="*/ 707116 h 3083434"/>
                  <a:gd name="connsiteX32" fmla="*/ 667038 w 3083434"/>
                  <a:gd name="connsiteY32" fmla="*/ 286933 h 3083434"/>
                  <a:gd name="connsiteX33" fmla="*/ 964152 w 3083434"/>
                  <a:gd name="connsiteY33" fmla="*/ 410002 h 3083434"/>
                  <a:gd name="connsiteX34" fmla="*/ 999777 w 3083434"/>
                  <a:gd name="connsiteY34" fmla="*/ 453179 h 3083434"/>
                  <a:gd name="connsiteX35" fmla="*/ 1001714 w 3083434"/>
                  <a:gd name="connsiteY35" fmla="*/ 433963 h 3083434"/>
                  <a:gd name="connsiteX36" fmla="*/ 1534169 w 3083434"/>
                  <a:gd name="connsiteY36" fmla="*/ 0 h 3083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83434" h="3083434">
                    <a:moveTo>
                      <a:pt x="1534169" y="0"/>
                    </a:moveTo>
                    <a:cubicBezTo>
                      <a:pt x="1759293" y="0"/>
                      <a:pt x="1952448" y="136874"/>
                      <a:pt x="2034955" y="331943"/>
                    </a:cubicBezTo>
                    <a:lnTo>
                      <a:pt x="2061919" y="418806"/>
                    </a:lnTo>
                    <a:lnTo>
                      <a:pt x="2069184" y="410002"/>
                    </a:lnTo>
                    <a:cubicBezTo>
                      <a:pt x="2145222" y="333963"/>
                      <a:pt x="2250268" y="286933"/>
                      <a:pt x="2366298" y="286933"/>
                    </a:cubicBezTo>
                    <a:cubicBezTo>
                      <a:pt x="2598359" y="286933"/>
                      <a:pt x="2786481" y="475055"/>
                      <a:pt x="2786481" y="707116"/>
                    </a:cubicBezTo>
                    <a:cubicBezTo>
                      <a:pt x="2786481" y="808643"/>
                      <a:pt x="2750473" y="901759"/>
                      <a:pt x="2690532" y="974392"/>
                    </a:cubicBezTo>
                    <a:lnTo>
                      <a:pt x="2654853" y="1010932"/>
                    </a:lnTo>
                    <a:lnTo>
                      <a:pt x="2751491" y="1040931"/>
                    </a:lnTo>
                    <a:cubicBezTo>
                      <a:pt x="2946560" y="1123438"/>
                      <a:pt x="3083434" y="1316593"/>
                      <a:pt x="3083434" y="1541717"/>
                    </a:cubicBezTo>
                    <a:cubicBezTo>
                      <a:pt x="3083434" y="1804362"/>
                      <a:pt x="2897133" y="2023493"/>
                      <a:pt x="2649471" y="2074172"/>
                    </a:cubicBezTo>
                    <a:lnTo>
                      <a:pt x="2615766" y="2077570"/>
                    </a:lnTo>
                    <a:lnTo>
                      <a:pt x="2663413" y="2116882"/>
                    </a:lnTo>
                    <a:cubicBezTo>
                      <a:pt x="2739451" y="2192920"/>
                      <a:pt x="2786481" y="2297966"/>
                      <a:pt x="2786481" y="2413996"/>
                    </a:cubicBezTo>
                    <a:cubicBezTo>
                      <a:pt x="2786481" y="2646057"/>
                      <a:pt x="2598359" y="2834179"/>
                      <a:pt x="2366298" y="2834179"/>
                    </a:cubicBezTo>
                    <a:cubicBezTo>
                      <a:pt x="2250268" y="2834179"/>
                      <a:pt x="2145222" y="2787149"/>
                      <a:pt x="2069184" y="2711111"/>
                    </a:cubicBezTo>
                    <a:lnTo>
                      <a:pt x="2053421" y="2692006"/>
                    </a:lnTo>
                    <a:lnTo>
                      <a:pt x="2034955" y="2751491"/>
                    </a:lnTo>
                    <a:cubicBezTo>
                      <a:pt x="1952448" y="2946560"/>
                      <a:pt x="1759293" y="3083434"/>
                      <a:pt x="1534169" y="3083434"/>
                    </a:cubicBezTo>
                    <a:cubicBezTo>
                      <a:pt x="1309045" y="3083434"/>
                      <a:pt x="1115890" y="2946560"/>
                      <a:pt x="1033383" y="2751491"/>
                    </a:cubicBezTo>
                    <a:lnTo>
                      <a:pt x="1005349" y="2661180"/>
                    </a:lnTo>
                    <a:lnTo>
                      <a:pt x="964152" y="2711111"/>
                    </a:lnTo>
                    <a:cubicBezTo>
                      <a:pt x="888114" y="2787149"/>
                      <a:pt x="783068" y="2834179"/>
                      <a:pt x="667038" y="2834179"/>
                    </a:cubicBezTo>
                    <a:cubicBezTo>
                      <a:pt x="434977" y="2834179"/>
                      <a:pt x="246855" y="2646057"/>
                      <a:pt x="246855" y="2413996"/>
                    </a:cubicBezTo>
                    <a:cubicBezTo>
                      <a:pt x="246855" y="2297966"/>
                      <a:pt x="293885" y="2192920"/>
                      <a:pt x="369924" y="2116882"/>
                    </a:cubicBezTo>
                    <a:lnTo>
                      <a:pt x="425044" y="2071404"/>
                    </a:lnTo>
                    <a:lnTo>
                      <a:pt x="331943" y="2042504"/>
                    </a:lnTo>
                    <a:cubicBezTo>
                      <a:pt x="136874" y="1959996"/>
                      <a:pt x="0" y="1766841"/>
                      <a:pt x="0" y="1541717"/>
                    </a:cubicBezTo>
                    <a:cubicBezTo>
                      <a:pt x="0" y="1316593"/>
                      <a:pt x="136874" y="1123438"/>
                      <a:pt x="331943" y="1040931"/>
                    </a:cubicBezTo>
                    <a:lnTo>
                      <a:pt x="391862" y="1022331"/>
                    </a:lnTo>
                    <a:lnTo>
                      <a:pt x="369924" y="1004230"/>
                    </a:lnTo>
                    <a:cubicBezTo>
                      <a:pt x="293885" y="928192"/>
                      <a:pt x="246855" y="823146"/>
                      <a:pt x="246855" y="707116"/>
                    </a:cubicBezTo>
                    <a:cubicBezTo>
                      <a:pt x="246855" y="475055"/>
                      <a:pt x="434977" y="286933"/>
                      <a:pt x="667038" y="286933"/>
                    </a:cubicBezTo>
                    <a:cubicBezTo>
                      <a:pt x="783068" y="286933"/>
                      <a:pt x="888114" y="333963"/>
                      <a:pt x="964152" y="410002"/>
                    </a:cubicBezTo>
                    <a:lnTo>
                      <a:pt x="999777" y="453179"/>
                    </a:lnTo>
                    <a:lnTo>
                      <a:pt x="1001714" y="433963"/>
                    </a:lnTo>
                    <a:cubicBezTo>
                      <a:pt x="1052393" y="186301"/>
                      <a:pt x="1271525" y="0"/>
                      <a:pt x="15341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88360D0-C286-4627-AB38-20B75364D17F}"/>
                  </a:ext>
                </a:extLst>
              </p:cNvPr>
              <p:cNvSpPr/>
              <p:nvPr/>
            </p:nvSpPr>
            <p:spPr>
              <a:xfrm>
                <a:off x="444368" y="2822805"/>
                <a:ext cx="1547262" cy="1547258"/>
              </a:xfrm>
              <a:custGeom>
                <a:avLst/>
                <a:gdLst>
                  <a:gd name="connsiteX0" fmla="*/ 2130038 w 3156341"/>
                  <a:gd name="connsiteY0" fmla="*/ 440708 h 3156334"/>
                  <a:gd name="connsiteX1" fmla="*/ 2746141 w 3156341"/>
                  <a:gd name="connsiteY1" fmla="*/ 435375 h 3156334"/>
                  <a:gd name="connsiteX2" fmla="*/ 2797223 w 3156341"/>
                  <a:gd name="connsiteY2" fmla="*/ 982653 h 3156334"/>
                  <a:gd name="connsiteX3" fmla="*/ 2750178 w 3156341"/>
                  <a:gd name="connsiteY3" fmla="*/ 1040046 h 3156334"/>
                  <a:gd name="connsiteX4" fmla="*/ 2812466 w 3156341"/>
                  <a:gd name="connsiteY4" fmla="*/ 1059381 h 3156334"/>
                  <a:gd name="connsiteX5" fmla="*/ 3156341 w 3156341"/>
                  <a:gd name="connsiteY5" fmla="*/ 1578167 h 3156334"/>
                  <a:gd name="connsiteX6" fmla="*/ 2593308 w 3156341"/>
                  <a:gd name="connsiteY6" fmla="*/ 2141199 h 3156334"/>
                  <a:gd name="connsiteX7" fmla="*/ 3016517 w 3156341"/>
                  <a:gd name="connsiteY7" fmla="*/ 1578167 h 3156334"/>
                  <a:gd name="connsiteX8" fmla="*/ 2593308 w 3156341"/>
                  <a:gd name="connsiteY8" fmla="*/ 1015135 h 3156334"/>
                  <a:gd name="connsiteX9" fmla="*/ 2706779 w 3156341"/>
                  <a:gd name="connsiteY9" fmla="*/ 1026574 h 3156334"/>
                  <a:gd name="connsiteX10" fmla="*/ 2746530 w 3156341"/>
                  <a:gd name="connsiteY10" fmla="*/ 1038913 h 3156334"/>
                  <a:gd name="connsiteX11" fmla="*/ 2771949 w 3156341"/>
                  <a:gd name="connsiteY11" fmla="*/ 983110 h 3156334"/>
                  <a:gd name="connsiteX12" fmla="*/ 2668977 w 3156341"/>
                  <a:gd name="connsiteY12" fmla="*/ 512538 h 3156334"/>
                  <a:gd name="connsiteX13" fmla="*/ 2130038 w 3156341"/>
                  <a:gd name="connsiteY13" fmla="*/ 440709 h 3156334"/>
                  <a:gd name="connsiteX14" fmla="*/ 2130036 w 3156341"/>
                  <a:gd name="connsiteY14" fmla="*/ 2733557 h 3156334"/>
                  <a:gd name="connsiteX15" fmla="*/ 2668975 w 3156341"/>
                  <a:gd name="connsiteY15" fmla="*/ 2661727 h 3156334"/>
                  <a:gd name="connsiteX16" fmla="*/ 2740805 w 3156341"/>
                  <a:gd name="connsiteY16" fmla="*/ 2122788 h 3156334"/>
                  <a:gd name="connsiteX17" fmla="*/ 2740807 w 3156341"/>
                  <a:gd name="connsiteY17" fmla="*/ 2122786 h 3156334"/>
                  <a:gd name="connsiteX18" fmla="*/ 2746140 w 3156341"/>
                  <a:gd name="connsiteY18" fmla="*/ 2738890 h 3156334"/>
                  <a:gd name="connsiteX19" fmla="*/ 2130036 w 3156341"/>
                  <a:gd name="connsiteY19" fmla="*/ 2733557 h 3156334"/>
                  <a:gd name="connsiteX20" fmla="*/ 302047 w 3156341"/>
                  <a:gd name="connsiteY20" fmla="*/ 2447585 h 3156334"/>
                  <a:gd name="connsiteX21" fmla="*/ 432313 w 3156341"/>
                  <a:gd name="connsiteY21" fmla="*/ 2138429 h 3156334"/>
                  <a:gd name="connsiteX22" fmla="*/ 504143 w 3156341"/>
                  <a:gd name="connsiteY22" fmla="*/ 2677368 h 3156334"/>
                  <a:gd name="connsiteX23" fmla="*/ 974715 w 3156341"/>
                  <a:gd name="connsiteY23" fmla="*/ 2780339 h 3156334"/>
                  <a:gd name="connsiteX24" fmla="*/ 1040159 w 3156341"/>
                  <a:gd name="connsiteY24" fmla="*/ 2750528 h 3156334"/>
                  <a:gd name="connsiteX25" fmla="*/ 1026577 w 3156341"/>
                  <a:gd name="connsiteY25" fmla="*/ 2706773 h 3156334"/>
                  <a:gd name="connsiteX26" fmla="*/ 1015138 w 3156341"/>
                  <a:gd name="connsiteY26" fmla="*/ 2593302 h 3156334"/>
                  <a:gd name="connsiteX27" fmla="*/ 1578171 w 3156341"/>
                  <a:gd name="connsiteY27" fmla="*/ 3016511 h 3156334"/>
                  <a:gd name="connsiteX28" fmla="*/ 2141204 w 3156341"/>
                  <a:gd name="connsiteY28" fmla="*/ 2593302 h 3156334"/>
                  <a:gd name="connsiteX29" fmla="*/ 1578171 w 3156341"/>
                  <a:gd name="connsiteY29" fmla="*/ 3156334 h 3156334"/>
                  <a:gd name="connsiteX30" fmla="*/ 1059384 w 3156341"/>
                  <a:gd name="connsiteY30" fmla="*/ 2812460 h 3156334"/>
                  <a:gd name="connsiteX31" fmla="*/ 1040423 w 3156341"/>
                  <a:gd name="connsiteY31" fmla="*/ 2751378 h 3156334"/>
                  <a:gd name="connsiteX32" fmla="*/ 974257 w 3156341"/>
                  <a:gd name="connsiteY32" fmla="*/ 2805614 h 3156334"/>
                  <a:gd name="connsiteX33" fmla="*/ 426980 w 3156341"/>
                  <a:gd name="connsiteY33" fmla="*/ 2754531 h 3156334"/>
                  <a:gd name="connsiteX34" fmla="*/ 302047 w 3156341"/>
                  <a:gd name="connsiteY34" fmla="*/ 2447585 h 3156334"/>
                  <a:gd name="connsiteX35" fmla="*/ 0 w 3156341"/>
                  <a:gd name="connsiteY35" fmla="*/ 1578167 h 3156334"/>
                  <a:gd name="connsiteX36" fmla="*/ 343875 w 3156341"/>
                  <a:gd name="connsiteY36" fmla="*/ 1059381 h 3156334"/>
                  <a:gd name="connsiteX37" fmla="*/ 429761 w 3156341"/>
                  <a:gd name="connsiteY37" fmla="*/ 1032721 h 3156334"/>
                  <a:gd name="connsiteX38" fmla="*/ 375897 w 3156341"/>
                  <a:gd name="connsiteY38" fmla="*/ 967010 h 3156334"/>
                  <a:gd name="connsiteX39" fmla="*/ 426980 w 3156341"/>
                  <a:gd name="connsiteY39" fmla="*/ 419731 h 3156334"/>
                  <a:gd name="connsiteX40" fmla="*/ 974259 w 3156341"/>
                  <a:gd name="connsiteY40" fmla="*/ 368648 h 3156334"/>
                  <a:gd name="connsiteX41" fmla="*/ 1035987 w 3156341"/>
                  <a:gd name="connsiteY41" fmla="*/ 419246 h 3156334"/>
                  <a:gd name="connsiteX42" fmla="*/ 1059384 w 3156341"/>
                  <a:gd name="connsiteY42" fmla="*/ 343875 h 3156334"/>
                  <a:gd name="connsiteX43" fmla="*/ 1578171 w 3156341"/>
                  <a:gd name="connsiteY43" fmla="*/ 0 h 3156334"/>
                  <a:gd name="connsiteX44" fmla="*/ 2141204 w 3156341"/>
                  <a:gd name="connsiteY44" fmla="*/ 563032 h 3156334"/>
                  <a:gd name="connsiteX45" fmla="*/ 1578171 w 3156341"/>
                  <a:gd name="connsiteY45" fmla="*/ 139823 h 3156334"/>
                  <a:gd name="connsiteX46" fmla="*/ 1015138 w 3156341"/>
                  <a:gd name="connsiteY46" fmla="*/ 563032 h 3156334"/>
                  <a:gd name="connsiteX47" fmla="*/ 1026577 w 3156341"/>
                  <a:gd name="connsiteY47" fmla="*/ 449562 h 3156334"/>
                  <a:gd name="connsiteX48" fmla="*/ 1035284 w 3156341"/>
                  <a:gd name="connsiteY48" fmla="*/ 421511 h 3156334"/>
                  <a:gd name="connsiteX49" fmla="*/ 974717 w 3156341"/>
                  <a:gd name="connsiteY49" fmla="*/ 393922 h 3156334"/>
                  <a:gd name="connsiteX50" fmla="*/ 504145 w 3156341"/>
                  <a:gd name="connsiteY50" fmla="*/ 496894 h 3156334"/>
                  <a:gd name="connsiteX51" fmla="*/ 401172 w 3156341"/>
                  <a:gd name="connsiteY51" fmla="*/ 967466 h 3156334"/>
                  <a:gd name="connsiteX52" fmla="*/ 430756 w 3156341"/>
                  <a:gd name="connsiteY52" fmla="*/ 1032412 h 3156334"/>
                  <a:gd name="connsiteX53" fmla="*/ 449562 w 3156341"/>
                  <a:gd name="connsiteY53" fmla="*/ 1026574 h 3156334"/>
                  <a:gd name="connsiteX54" fmla="*/ 563033 w 3156341"/>
                  <a:gd name="connsiteY54" fmla="*/ 1015135 h 3156334"/>
                  <a:gd name="connsiteX55" fmla="*/ 139824 w 3156341"/>
                  <a:gd name="connsiteY55" fmla="*/ 1578167 h 3156334"/>
                  <a:gd name="connsiteX56" fmla="*/ 563033 w 3156341"/>
                  <a:gd name="connsiteY56" fmla="*/ 2141199 h 3156334"/>
                  <a:gd name="connsiteX57" fmla="*/ 0 w 3156341"/>
                  <a:gd name="connsiteY57" fmla="*/ 1578167 h 3156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3156341" h="3156334">
                    <a:moveTo>
                      <a:pt x="2130038" y="440708"/>
                    </a:moveTo>
                    <a:cubicBezTo>
                      <a:pt x="2301643" y="269103"/>
                      <a:pt x="2577482" y="266715"/>
                      <a:pt x="2746141" y="435375"/>
                    </a:cubicBezTo>
                    <a:cubicBezTo>
                      <a:pt x="2893717" y="582951"/>
                      <a:pt x="2910336" y="812588"/>
                      <a:pt x="2797223" y="982653"/>
                    </a:cubicBezTo>
                    <a:lnTo>
                      <a:pt x="2750178" y="1040046"/>
                    </a:lnTo>
                    <a:lnTo>
                      <a:pt x="2812466" y="1059381"/>
                    </a:lnTo>
                    <a:cubicBezTo>
                      <a:pt x="3014547" y="1144854"/>
                      <a:pt x="3156341" y="1344952"/>
                      <a:pt x="3156341" y="1578167"/>
                    </a:cubicBezTo>
                    <a:cubicBezTo>
                      <a:pt x="3156341" y="1889121"/>
                      <a:pt x="2904263" y="2141199"/>
                      <a:pt x="2593308" y="2141199"/>
                    </a:cubicBezTo>
                    <a:cubicBezTo>
                      <a:pt x="2843988" y="2068661"/>
                      <a:pt x="3016517" y="1839130"/>
                      <a:pt x="3016517" y="1578167"/>
                    </a:cubicBezTo>
                    <a:cubicBezTo>
                      <a:pt x="3016517" y="1317204"/>
                      <a:pt x="2843987" y="1087673"/>
                      <a:pt x="2593308" y="1015135"/>
                    </a:cubicBezTo>
                    <a:cubicBezTo>
                      <a:pt x="2632177" y="1015135"/>
                      <a:pt x="2670127" y="1019074"/>
                      <a:pt x="2706779" y="1026574"/>
                    </a:cubicBezTo>
                    <a:lnTo>
                      <a:pt x="2746530" y="1038913"/>
                    </a:lnTo>
                    <a:lnTo>
                      <a:pt x="2771949" y="983110"/>
                    </a:lnTo>
                    <a:cubicBezTo>
                      <a:pt x="2830729" y="820086"/>
                      <a:pt x="2792828" y="636390"/>
                      <a:pt x="2668977" y="512538"/>
                    </a:cubicBezTo>
                    <a:cubicBezTo>
                      <a:pt x="2527432" y="370994"/>
                      <a:pt x="2307723" y="341711"/>
                      <a:pt x="2130038" y="440709"/>
                    </a:cubicBezTo>
                    <a:close/>
                    <a:moveTo>
                      <a:pt x="2130036" y="2733557"/>
                    </a:moveTo>
                    <a:cubicBezTo>
                      <a:pt x="2307722" y="2832554"/>
                      <a:pt x="2527431" y="2803271"/>
                      <a:pt x="2668975" y="2661727"/>
                    </a:cubicBezTo>
                    <a:cubicBezTo>
                      <a:pt x="2810521" y="2520182"/>
                      <a:pt x="2839803" y="2300473"/>
                      <a:pt x="2740805" y="2122788"/>
                    </a:cubicBezTo>
                    <a:lnTo>
                      <a:pt x="2740807" y="2122786"/>
                    </a:lnTo>
                    <a:cubicBezTo>
                      <a:pt x="2912412" y="2294391"/>
                      <a:pt x="2914800" y="2570230"/>
                      <a:pt x="2746140" y="2738890"/>
                    </a:cubicBezTo>
                    <a:cubicBezTo>
                      <a:pt x="2577480" y="2907550"/>
                      <a:pt x="2301641" y="2905162"/>
                      <a:pt x="2130036" y="2733557"/>
                    </a:cubicBezTo>
                    <a:close/>
                    <a:moveTo>
                      <a:pt x="302047" y="2447585"/>
                    </a:moveTo>
                    <a:cubicBezTo>
                      <a:pt x="303013" y="2336092"/>
                      <a:pt x="346511" y="2224231"/>
                      <a:pt x="432313" y="2138429"/>
                    </a:cubicBezTo>
                    <a:cubicBezTo>
                      <a:pt x="333316" y="2316114"/>
                      <a:pt x="362599" y="2535823"/>
                      <a:pt x="504143" y="2677368"/>
                    </a:cubicBezTo>
                    <a:cubicBezTo>
                      <a:pt x="627995" y="2801219"/>
                      <a:pt x="811691" y="2839120"/>
                      <a:pt x="974715" y="2780339"/>
                    </a:cubicBezTo>
                    <a:lnTo>
                      <a:pt x="1040159" y="2750528"/>
                    </a:lnTo>
                    <a:lnTo>
                      <a:pt x="1026577" y="2706773"/>
                    </a:lnTo>
                    <a:cubicBezTo>
                      <a:pt x="1019076" y="2670121"/>
                      <a:pt x="1015138" y="2632172"/>
                      <a:pt x="1015138" y="2593302"/>
                    </a:cubicBezTo>
                    <a:cubicBezTo>
                      <a:pt x="1087676" y="2843981"/>
                      <a:pt x="1317207" y="3016511"/>
                      <a:pt x="1578171" y="3016511"/>
                    </a:cubicBezTo>
                    <a:cubicBezTo>
                      <a:pt x="1839135" y="3016511"/>
                      <a:pt x="2068666" y="2843982"/>
                      <a:pt x="2141204" y="2593302"/>
                    </a:cubicBezTo>
                    <a:cubicBezTo>
                      <a:pt x="2141204" y="2904256"/>
                      <a:pt x="1889126" y="3156334"/>
                      <a:pt x="1578171" y="3156334"/>
                    </a:cubicBezTo>
                    <a:cubicBezTo>
                      <a:pt x="1344954" y="3156334"/>
                      <a:pt x="1144857" y="3014540"/>
                      <a:pt x="1059384" y="2812460"/>
                    </a:cubicBezTo>
                    <a:lnTo>
                      <a:pt x="1040423" y="2751378"/>
                    </a:lnTo>
                    <a:lnTo>
                      <a:pt x="974257" y="2805614"/>
                    </a:lnTo>
                    <a:cubicBezTo>
                      <a:pt x="804192" y="2918727"/>
                      <a:pt x="574556" y="2902108"/>
                      <a:pt x="426980" y="2754531"/>
                    </a:cubicBezTo>
                    <a:cubicBezTo>
                      <a:pt x="342650" y="2670202"/>
                      <a:pt x="301082" y="2559077"/>
                      <a:pt x="302047" y="2447585"/>
                    </a:cubicBezTo>
                    <a:close/>
                    <a:moveTo>
                      <a:pt x="0" y="1578167"/>
                    </a:moveTo>
                    <a:cubicBezTo>
                      <a:pt x="0" y="1344952"/>
                      <a:pt x="141794" y="1144854"/>
                      <a:pt x="343875" y="1059381"/>
                    </a:cubicBezTo>
                    <a:lnTo>
                      <a:pt x="429761" y="1032721"/>
                    </a:lnTo>
                    <a:lnTo>
                      <a:pt x="375897" y="967010"/>
                    </a:lnTo>
                    <a:cubicBezTo>
                      <a:pt x="262784" y="796945"/>
                      <a:pt x="279403" y="567308"/>
                      <a:pt x="426980" y="419731"/>
                    </a:cubicBezTo>
                    <a:cubicBezTo>
                      <a:pt x="574558" y="272154"/>
                      <a:pt x="804194" y="255535"/>
                      <a:pt x="974259" y="368648"/>
                    </a:cubicBezTo>
                    <a:lnTo>
                      <a:pt x="1035987" y="419246"/>
                    </a:lnTo>
                    <a:lnTo>
                      <a:pt x="1059384" y="343875"/>
                    </a:lnTo>
                    <a:cubicBezTo>
                      <a:pt x="1144857" y="141794"/>
                      <a:pt x="1344954" y="0"/>
                      <a:pt x="1578171" y="0"/>
                    </a:cubicBezTo>
                    <a:cubicBezTo>
                      <a:pt x="1889126" y="0"/>
                      <a:pt x="2141204" y="252078"/>
                      <a:pt x="2141204" y="563032"/>
                    </a:cubicBezTo>
                    <a:cubicBezTo>
                      <a:pt x="2068666" y="312353"/>
                      <a:pt x="1839135" y="139823"/>
                      <a:pt x="1578171" y="139823"/>
                    </a:cubicBezTo>
                    <a:cubicBezTo>
                      <a:pt x="1317207" y="139823"/>
                      <a:pt x="1087676" y="312352"/>
                      <a:pt x="1015138" y="563032"/>
                    </a:cubicBezTo>
                    <a:cubicBezTo>
                      <a:pt x="1015138" y="524163"/>
                      <a:pt x="1019076" y="486214"/>
                      <a:pt x="1026577" y="449562"/>
                    </a:cubicBezTo>
                    <a:lnTo>
                      <a:pt x="1035284" y="421511"/>
                    </a:lnTo>
                    <a:lnTo>
                      <a:pt x="974717" y="393922"/>
                    </a:lnTo>
                    <a:cubicBezTo>
                      <a:pt x="811693" y="335142"/>
                      <a:pt x="627996" y="373043"/>
                      <a:pt x="504145" y="496894"/>
                    </a:cubicBezTo>
                    <a:cubicBezTo>
                      <a:pt x="380293" y="620746"/>
                      <a:pt x="342392" y="804442"/>
                      <a:pt x="401172" y="967466"/>
                    </a:cubicBezTo>
                    <a:lnTo>
                      <a:pt x="430756" y="1032412"/>
                    </a:lnTo>
                    <a:lnTo>
                      <a:pt x="449562" y="1026574"/>
                    </a:lnTo>
                    <a:cubicBezTo>
                      <a:pt x="486215" y="1019074"/>
                      <a:pt x="524164" y="1015135"/>
                      <a:pt x="563033" y="1015135"/>
                    </a:cubicBezTo>
                    <a:cubicBezTo>
                      <a:pt x="312353" y="1087673"/>
                      <a:pt x="139824" y="1317204"/>
                      <a:pt x="139824" y="1578167"/>
                    </a:cubicBezTo>
                    <a:cubicBezTo>
                      <a:pt x="139824" y="1839130"/>
                      <a:pt x="312354" y="2068661"/>
                      <a:pt x="563033" y="2141199"/>
                    </a:cubicBezTo>
                    <a:cubicBezTo>
                      <a:pt x="252078" y="2141199"/>
                      <a:pt x="0" y="1889121"/>
                      <a:pt x="0" y="15781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CB714969-8B8A-456B-A602-96AD174AD247}"/>
                </a:ext>
              </a:extLst>
            </p:cNvPr>
            <p:cNvSpPr txBox="1"/>
            <p:nvPr/>
          </p:nvSpPr>
          <p:spPr>
            <a:xfrm>
              <a:off x="648347" y="3263417"/>
              <a:ext cx="1127966" cy="66263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extrusionH="69850">
              <a:bevelT prst="relaxedInset"/>
            </a:sp3d>
          </p:spPr>
          <p:txBody>
            <a:bodyPr wrap="none" rtlCol="0">
              <a:prstTxWarp prst="textInflate">
                <a:avLst>
                  <a:gd name="adj" fmla="val 20000"/>
                </a:avLst>
              </a:prstTxWarp>
              <a:spAutoFit/>
            </a:bodyPr>
            <a:lstStyle/>
            <a:p>
              <a:pPr algn="ctr"/>
              <a:r>
                <a:rPr kumimoji="1" lang="en-US" altLang="ja-JP" dirty="0">
                  <a:ln w="28575"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Impact" panose="020B0806030902050204" pitchFamily="34" charset="0"/>
                </a:rPr>
                <a:t>BANG!</a:t>
              </a:r>
              <a:endParaRPr kumimoji="1" lang="ja-JP" altLang="en-US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587730A2-81F4-43BF-B115-9938D8638E60}"/>
              </a:ext>
            </a:extLst>
          </p:cNvPr>
          <p:cNvGrpSpPr/>
          <p:nvPr/>
        </p:nvGrpSpPr>
        <p:grpSpPr>
          <a:xfrm>
            <a:off x="2282701" y="872148"/>
            <a:ext cx="1573244" cy="1566252"/>
            <a:chOff x="2282701" y="872148"/>
            <a:chExt cx="1573244" cy="1566252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E484471-23CF-4CC3-9745-4EEE65D752D8}"/>
                </a:ext>
              </a:extLst>
            </p:cNvPr>
            <p:cNvGrpSpPr/>
            <p:nvPr/>
          </p:nvGrpSpPr>
          <p:grpSpPr>
            <a:xfrm>
              <a:off x="2282701" y="872148"/>
              <a:ext cx="1573244" cy="1566252"/>
              <a:chOff x="2282701" y="872148"/>
              <a:chExt cx="1573244" cy="1566252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0251CAB7-3BDD-4732-AD36-871C0D64C30E}"/>
                  </a:ext>
                </a:extLst>
              </p:cNvPr>
              <p:cNvSpPr/>
              <p:nvPr/>
            </p:nvSpPr>
            <p:spPr>
              <a:xfrm>
                <a:off x="2295079" y="884526"/>
                <a:ext cx="1548490" cy="1548489"/>
              </a:xfrm>
              <a:custGeom>
                <a:avLst/>
                <a:gdLst>
                  <a:gd name="connsiteX0" fmla="*/ 2097702 w 4214307"/>
                  <a:gd name="connsiteY0" fmla="*/ 0 h 4214307"/>
                  <a:gd name="connsiteX1" fmla="*/ 2720331 w 4214307"/>
                  <a:gd name="connsiteY1" fmla="*/ 507458 h 4214307"/>
                  <a:gd name="connsiteX2" fmla="*/ 2733193 w 4214307"/>
                  <a:gd name="connsiteY2" fmla="*/ 635048 h 4214307"/>
                  <a:gd name="connsiteX3" fmla="*/ 2753399 w 4214307"/>
                  <a:gd name="connsiteY3" fmla="*/ 618543 h 4214307"/>
                  <a:gd name="connsiteX4" fmla="*/ 3507175 w 4214307"/>
                  <a:gd name="connsiteY4" fmla="*/ 695364 h 4214307"/>
                  <a:gd name="connsiteX5" fmla="*/ 3583995 w 4214307"/>
                  <a:gd name="connsiteY5" fmla="*/ 1449139 h 4214307"/>
                  <a:gd name="connsiteX6" fmla="*/ 3564459 w 4214307"/>
                  <a:gd name="connsiteY6" fmla="*/ 1473055 h 4214307"/>
                  <a:gd name="connsiteX7" fmla="*/ 3578766 w 4214307"/>
                  <a:gd name="connsiteY7" fmla="*/ 1471613 h 4214307"/>
                  <a:gd name="connsiteX8" fmla="*/ 4214307 w 4214307"/>
                  <a:gd name="connsiteY8" fmla="*/ 2107154 h 4214307"/>
                  <a:gd name="connsiteX9" fmla="*/ 3578766 w 4214307"/>
                  <a:gd name="connsiteY9" fmla="*/ 2742695 h 4214307"/>
                  <a:gd name="connsiteX10" fmla="*/ 3576943 w 4214307"/>
                  <a:gd name="connsiteY10" fmla="*/ 2742511 h 4214307"/>
                  <a:gd name="connsiteX11" fmla="*/ 3590301 w 4214307"/>
                  <a:gd name="connsiteY11" fmla="*/ 2758865 h 4214307"/>
                  <a:gd name="connsiteX12" fmla="*/ 3513481 w 4214307"/>
                  <a:gd name="connsiteY12" fmla="*/ 3512641 h 4214307"/>
                  <a:gd name="connsiteX13" fmla="*/ 2759705 w 4214307"/>
                  <a:gd name="connsiteY13" fmla="*/ 3589461 h 4214307"/>
                  <a:gd name="connsiteX14" fmla="*/ 2732044 w 4214307"/>
                  <a:gd name="connsiteY14" fmla="*/ 3566866 h 4214307"/>
                  <a:gd name="connsiteX15" fmla="*/ 2733243 w 4214307"/>
                  <a:gd name="connsiteY15" fmla="*/ 3578766 h 4214307"/>
                  <a:gd name="connsiteX16" fmla="*/ 2097702 w 4214307"/>
                  <a:gd name="connsiteY16" fmla="*/ 4214307 h 4214307"/>
                  <a:gd name="connsiteX17" fmla="*/ 1462161 w 4214307"/>
                  <a:gd name="connsiteY17" fmla="*/ 3578766 h 4214307"/>
                  <a:gd name="connsiteX18" fmla="*/ 1462772 w 4214307"/>
                  <a:gd name="connsiteY18" fmla="*/ 3572706 h 4214307"/>
                  <a:gd name="connsiteX19" fmla="*/ 1449977 w 4214307"/>
                  <a:gd name="connsiteY19" fmla="*/ 3583157 h 4214307"/>
                  <a:gd name="connsiteX20" fmla="*/ 696201 w 4214307"/>
                  <a:gd name="connsiteY20" fmla="*/ 3506337 h 4214307"/>
                  <a:gd name="connsiteX21" fmla="*/ 619381 w 4214307"/>
                  <a:gd name="connsiteY21" fmla="*/ 2752561 h 4214307"/>
                  <a:gd name="connsiteX22" fmla="*/ 628056 w 4214307"/>
                  <a:gd name="connsiteY22" fmla="*/ 2741941 h 4214307"/>
                  <a:gd name="connsiteX23" fmla="*/ 507457 w 4214307"/>
                  <a:gd name="connsiteY23" fmla="*/ 2729783 h 4214307"/>
                  <a:gd name="connsiteX24" fmla="*/ 0 w 4214307"/>
                  <a:gd name="connsiteY24" fmla="*/ 2107154 h 4214307"/>
                  <a:gd name="connsiteX25" fmla="*/ 635541 w 4214307"/>
                  <a:gd name="connsiteY25" fmla="*/ 1471613 h 4214307"/>
                  <a:gd name="connsiteX26" fmla="*/ 639195 w 4214307"/>
                  <a:gd name="connsiteY26" fmla="*/ 1471982 h 4214307"/>
                  <a:gd name="connsiteX27" fmla="*/ 625685 w 4214307"/>
                  <a:gd name="connsiteY27" fmla="*/ 1455443 h 4214307"/>
                  <a:gd name="connsiteX28" fmla="*/ 702505 w 4214307"/>
                  <a:gd name="connsiteY28" fmla="*/ 701667 h 4214307"/>
                  <a:gd name="connsiteX29" fmla="*/ 1456281 w 4214307"/>
                  <a:gd name="connsiteY29" fmla="*/ 624846 h 4214307"/>
                  <a:gd name="connsiteX30" fmla="*/ 1462710 w 4214307"/>
                  <a:gd name="connsiteY30" fmla="*/ 630098 h 4214307"/>
                  <a:gd name="connsiteX31" fmla="*/ 1475073 w 4214307"/>
                  <a:gd name="connsiteY31" fmla="*/ 507458 h 4214307"/>
                  <a:gd name="connsiteX32" fmla="*/ 2097702 w 4214307"/>
                  <a:gd name="connsiteY32" fmla="*/ 0 h 421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214307" h="4214307">
                    <a:moveTo>
                      <a:pt x="2097702" y="0"/>
                    </a:moveTo>
                    <a:cubicBezTo>
                      <a:pt x="2404827" y="0"/>
                      <a:pt x="2661070" y="217852"/>
                      <a:pt x="2720331" y="507458"/>
                    </a:cubicBezTo>
                    <a:lnTo>
                      <a:pt x="2733193" y="635048"/>
                    </a:lnTo>
                    <a:lnTo>
                      <a:pt x="2753399" y="618543"/>
                    </a:lnTo>
                    <a:cubicBezTo>
                      <a:pt x="2986096" y="464902"/>
                      <a:pt x="3302320" y="490509"/>
                      <a:pt x="3507175" y="695364"/>
                    </a:cubicBezTo>
                    <a:cubicBezTo>
                      <a:pt x="3712029" y="900218"/>
                      <a:pt x="3737636" y="1216443"/>
                      <a:pt x="3583995" y="1449139"/>
                    </a:cubicBezTo>
                    <a:lnTo>
                      <a:pt x="3564459" y="1473055"/>
                    </a:lnTo>
                    <a:lnTo>
                      <a:pt x="3578766" y="1471613"/>
                    </a:lnTo>
                    <a:cubicBezTo>
                      <a:pt x="3929766" y="1471613"/>
                      <a:pt x="4214307" y="1756154"/>
                      <a:pt x="4214307" y="2107154"/>
                    </a:cubicBezTo>
                    <a:cubicBezTo>
                      <a:pt x="4214307" y="2458154"/>
                      <a:pt x="3929766" y="2742695"/>
                      <a:pt x="3578766" y="2742695"/>
                    </a:cubicBezTo>
                    <a:lnTo>
                      <a:pt x="3576943" y="2742511"/>
                    </a:lnTo>
                    <a:lnTo>
                      <a:pt x="3590301" y="2758865"/>
                    </a:lnTo>
                    <a:cubicBezTo>
                      <a:pt x="3743942" y="2991562"/>
                      <a:pt x="3718335" y="3307786"/>
                      <a:pt x="3513481" y="3512641"/>
                    </a:cubicBezTo>
                    <a:cubicBezTo>
                      <a:pt x="3308626" y="3717495"/>
                      <a:pt x="2992402" y="3743102"/>
                      <a:pt x="2759705" y="3589461"/>
                    </a:cubicBezTo>
                    <a:lnTo>
                      <a:pt x="2732044" y="3566866"/>
                    </a:lnTo>
                    <a:lnTo>
                      <a:pt x="2733243" y="3578766"/>
                    </a:lnTo>
                    <a:cubicBezTo>
                      <a:pt x="2733243" y="3929766"/>
                      <a:pt x="2448702" y="4214307"/>
                      <a:pt x="2097702" y="4214307"/>
                    </a:cubicBezTo>
                    <a:cubicBezTo>
                      <a:pt x="1746702" y="4214307"/>
                      <a:pt x="1462161" y="3929766"/>
                      <a:pt x="1462161" y="3578766"/>
                    </a:cubicBezTo>
                    <a:lnTo>
                      <a:pt x="1462772" y="3572706"/>
                    </a:lnTo>
                    <a:lnTo>
                      <a:pt x="1449977" y="3583157"/>
                    </a:lnTo>
                    <a:cubicBezTo>
                      <a:pt x="1217280" y="3736798"/>
                      <a:pt x="901056" y="3711191"/>
                      <a:pt x="696201" y="3506337"/>
                    </a:cubicBezTo>
                    <a:cubicBezTo>
                      <a:pt x="491347" y="3301482"/>
                      <a:pt x="465740" y="2985258"/>
                      <a:pt x="619381" y="2752561"/>
                    </a:cubicBezTo>
                    <a:lnTo>
                      <a:pt x="628056" y="2741941"/>
                    </a:lnTo>
                    <a:lnTo>
                      <a:pt x="507457" y="2729783"/>
                    </a:lnTo>
                    <a:cubicBezTo>
                      <a:pt x="217851" y="2670521"/>
                      <a:pt x="0" y="2414279"/>
                      <a:pt x="0" y="2107154"/>
                    </a:cubicBezTo>
                    <a:cubicBezTo>
                      <a:pt x="0" y="1756154"/>
                      <a:pt x="284541" y="1471613"/>
                      <a:pt x="635541" y="1471613"/>
                    </a:cubicBezTo>
                    <a:lnTo>
                      <a:pt x="639195" y="1471982"/>
                    </a:lnTo>
                    <a:lnTo>
                      <a:pt x="625685" y="1455443"/>
                    </a:lnTo>
                    <a:cubicBezTo>
                      <a:pt x="472044" y="1222746"/>
                      <a:pt x="497651" y="906522"/>
                      <a:pt x="702505" y="701667"/>
                    </a:cubicBezTo>
                    <a:cubicBezTo>
                      <a:pt x="907360" y="496812"/>
                      <a:pt x="1223584" y="471206"/>
                      <a:pt x="1456281" y="624846"/>
                    </a:cubicBezTo>
                    <a:lnTo>
                      <a:pt x="1462710" y="630098"/>
                    </a:lnTo>
                    <a:lnTo>
                      <a:pt x="1475073" y="507458"/>
                    </a:lnTo>
                    <a:cubicBezTo>
                      <a:pt x="1534335" y="217852"/>
                      <a:pt x="1790577" y="0"/>
                      <a:pt x="209770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023ED112-DD27-4988-8731-C8C579482147}"/>
                  </a:ext>
                </a:extLst>
              </p:cNvPr>
              <p:cNvSpPr/>
              <p:nvPr/>
            </p:nvSpPr>
            <p:spPr>
              <a:xfrm rot="5400000">
                <a:off x="2286197" y="868652"/>
                <a:ext cx="1566252" cy="1573244"/>
              </a:xfrm>
              <a:custGeom>
                <a:avLst/>
                <a:gdLst>
                  <a:gd name="connsiteX0" fmla="*/ 1267346 w 1566252"/>
                  <a:gd name="connsiteY0" fmla="*/ 782470 h 1573244"/>
                  <a:gd name="connsiteX1" fmla="*/ 1288671 w 1566252"/>
                  <a:gd name="connsiteY1" fmla="*/ 799880 h 1573244"/>
                  <a:gd name="connsiteX2" fmla="*/ 1343952 w 1566252"/>
                  <a:gd name="connsiteY2" fmla="*/ 950018 h 1573244"/>
                  <a:gd name="connsiteX3" fmla="*/ 1333023 w 1566252"/>
                  <a:gd name="connsiteY3" fmla="*/ 995938 h 1573244"/>
                  <a:gd name="connsiteX4" fmla="*/ 1345531 w 1566252"/>
                  <a:gd name="connsiteY4" fmla="*/ 1011250 h 1573244"/>
                  <a:gd name="connsiteX5" fmla="*/ 1348587 w 1566252"/>
                  <a:gd name="connsiteY5" fmla="*/ 1017059 h 1573244"/>
                  <a:gd name="connsiteX6" fmla="*/ 1366687 w 1566252"/>
                  <a:gd name="connsiteY6" fmla="*/ 1010343 h 1573244"/>
                  <a:gd name="connsiteX7" fmla="*/ 1508834 w 1566252"/>
                  <a:gd name="connsiteY7" fmla="*/ 786622 h 1573244"/>
                  <a:gd name="connsiteX8" fmla="*/ 1366687 w 1566252"/>
                  <a:gd name="connsiteY8" fmla="*/ 562901 h 1573244"/>
                  <a:gd name="connsiteX9" fmla="*/ 1353400 w 1566252"/>
                  <a:gd name="connsiteY9" fmla="*/ 557971 h 1573244"/>
                  <a:gd name="connsiteX10" fmla="*/ 1365259 w 1566252"/>
                  <a:gd name="connsiteY10" fmla="*/ 609309 h 1573244"/>
                  <a:gd name="connsiteX11" fmla="*/ 1284623 w 1566252"/>
                  <a:gd name="connsiteY11" fmla="*/ 772983 h 1573244"/>
                  <a:gd name="connsiteX12" fmla="*/ 1048422 w 1566252"/>
                  <a:gd name="connsiteY12" fmla="*/ 1342070 h 1573244"/>
                  <a:gd name="connsiteX13" fmla="*/ 1050422 w 1566252"/>
                  <a:gd name="connsiteY13" fmla="*/ 1342614 h 1573244"/>
                  <a:gd name="connsiteX14" fmla="*/ 1273450 w 1566252"/>
                  <a:gd name="connsiteY14" fmla="*/ 1273450 h 1573244"/>
                  <a:gd name="connsiteX15" fmla="*/ 1342613 w 1566252"/>
                  <a:gd name="connsiteY15" fmla="*/ 1050423 h 1573244"/>
                  <a:gd name="connsiteX16" fmla="*/ 1335393 w 1566252"/>
                  <a:gd name="connsiteY16" fmla="*/ 1023876 h 1573244"/>
                  <a:gd name="connsiteX17" fmla="*/ 1328281 w 1566252"/>
                  <a:gd name="connsiteY17" fmla="*/ 1024593 h 1573244"/>
                  <a:gd name="connsiteX18" fmla="*/ 1334918 w 1566252"/>
                  <a:gd name="connsiteY18" fmla="*/ 1022130 h 1573244"/>
                  <a:gd name="connsiteX19" fmla="*/ 1331931 w 1566252"/>
                  <a:gd name="connsiteY19" fmla="*/ 1011151 h 1573244"/>
                  <a:gd name="connsiteX20" fmla="*/ 1329968 w 1566252"/>
                  <a:gd name="connsiteY20" fmla="*/ 1006872 h 1573244"/>
                  <a:gd name="connsiteX21" fmla="*/ 1301665 w 1566252"/>
                  <a:gd name="connsiteY21" fmla="*/ 1054766 h 1573244"/>
                  <a:gd name="connsiteX22" fmla="*/ 1157644 w 1566252"/>
                  <a:gd name="connsiteY22" fmla="*/ 1124447 h 1573244"/>
                  <a:gd name="connsiteX23" fmla="*/ 1141389 w 1566252"/>
                  <a:gd name="connsiteY23" fmla="*/ 1123099 h 1573244"/>
                  <a:gd name="connsiteX24" fmla="*/ 1144699 w 1566252"/>
                  <a:gd name="connsiteY24" fmla="*/ 1133754 h 1573244"/>
                  <a:gd name="connsiteX25" fmla="*/ 1085838 w 1566252"/>
                  <a:gd name="connsiteY25" fmla="*/ 1317749 h 1573244"/>
                  <a:gd name="connsiteX26" fmla="*/ 1008877 w 1566252"/>
                  <a:gd name="connsiteY26" fmla="*/ 242355 h 1573244"/>
                  <a:gd name="connsiteX27" fmla="*/ 1054879 w 1566252"/>
                  <a:gd name="connsiteY27" fmla="*/ 269540 h 1573244"/>
                  <a:gd name="connsiteX28" fmla="*/ 1124560 w 1566252"/>
                  <a:gd name="connsiteY28" fmla="*/ 413561 h 1573244"/>
                  <a:gd name="connsiteX29" fmla="*/ 1122286 w 1566252"/>
                  <a:gd name="connsiteY29" fmla="*/ 440995 h 1573244"/>
                  <a:gd name="connsiteX30" fmla="*/ 1141108 w 1566252"/>
                  <a:gd name="connsiteY30" fmla="*/ 435147 h 1573244"/>
                  <a:gd name="connsiteX31" fmla="*/ 1314891 w 1566252"/>
                  <a:gd name="connsiteY31" fmla="*/ 490741 h 1573244"/>
                  <a:gd name="connsiteX32" fmla="*/ 1340587 w 1566252"/>
                  <a:gd name="connsiteY32" fmla="*/ 530273 h 1573244"/>
                  <a:gd name="connsiteX33" fmla="*/ 1342613 w 1566252"/>
                  <a:gd name="connsiteY33" fmla="*/ 522822 h 1573244"/>
                  <a:gd name="connsiteX34" fmla="*/ 1273450 w 1566252"/>
                  <a:gd name="connsiteY34" fmla="*/ 299794 h 1573244"/>
                  <a:gd name="connsiteX35" fmla="*/ 1050422 w 1566252"/>
                  <a:gd name="connsiteY35" fmla="*/ 230631 h 1573244"/>
                  <a:gd name="connsiteX36" fmla="*/ 1036800 w 1566252"/>
                  <a:gd name="connsiteY36" fmla="*/ 234336 h 1573244"/>
                  <a:gd name="connsiteX37" fmla="*/ 1038576 w 1566252"/>
                  <a:gd name="connsiteY37" fmla="*/ 251954 h 1573244"/>
                  <a:gd name="connsiteX38" fmla="*/ 1032475 w 1566252"/>
                  <a:gd name="connsiteY38" fmla="*/ 235512 h 1573244"/>
                  <a:gd name="connsiteX39" fmla="*/ 1011150 w 1566252"/>
                  <a:gd name="connsiteY39" fmla="*/ 241312 h 1573244"/>
                  <a:gd name="connsiteX40" fmla="*/ 548588 w 1566252"/>
                  <a:gd name="connsiteY40" fmla="*/ 214436 h 1573244"/>
                  <a:gd name="connsiteX41" fmla="*/ 611015 w 1566252"/>
                  <a:gd name="connsiteY41" fmla="*/ 200015 h 1573244"/>
                  <a:gd name="connsiteX42" fmla="*/ 784306 w 1566252"/>
                  <a:gd name="connsiteY42" fmla="*/ 285389 h 1573244"/>
                  <a:gd name="connsiteX43" fmla="*/ 789677 w 1566252"/>
                  <a:gd name="connsiteY43" fmla="*/ 295169 h 1573244"/>
                  <a:gd name="connsiteX44" fmla="*/ 799992 w 1566252"/>
                  <a:gd name="connsiteY44" fmla="*/ 282534 h 1573244"/>
                  <a:gd name="connsiteX45" fmla="*/ 950131 w 1566252"/>
                  <a:gd name="connsiteY45" fmla="*/ 227253 h 1573244"/>
                  <a:gd name="connsiteX46" fmla="*/ 997896 w 1566252"/>
                  <a:gd name="connsiteY46" fmla="*/ 238621 h 1573244"/>
                  <a:gd name="connsiteX47" fmla="*/ 1011249 w 1566252"/>
                  <a:gd name="connsiteY47" fmla="*/ 227713 h 1573244"/>
                  <a:gd name="connsiteX48" fmla="*/ 1026588 w 1566252"/>
                  <a:gd name="connsiteY48" fmla="*/ 219642 h 1573244"/>
                  <a:gd name="connsiteX49" fmla="*/ 1023489 w 1566252"/>
                  <a:gd name="connsiteY49" fmla="*/ 211292 h 1573244"/>
                  <a:gd name="connsiteX50" fmla="*/ 786622 w 1566252"/>
                  <a:gd name="connsiteY50" fmla="*/ 60792 h 1573244"/>
                  <a:gd name="connsiteX51" fmla="*/ 549755 w 1566252"/>
                  <a:gd name="connsiteY51" fmla="*/ 211292 h 1573244"/>
                  <a:gd name="connsiteX52" fmla="*/ 546657 w 1566252"/>
                  <a:gd name="connsiteY52" fmla="*/ 1353603 h 1573244"/>
                  <a:gd name="connsiteX53" fmla="*/ 549755 w 1566252"/>
                  <a:gd name="connsiteY53" fmla="*/ 1361953 h 1573244"/>
                  <a:gd name="connsiteX54" fmla="*/ 786622 w 1566252"/>
                  <a:gd name="connsiteY54" fmla="*/ 1512453 h 1573244"/>
                  <a:gd name="connsiteX55" fmla="*/ 1023489 w 1566252"/>
                  <a:gd name="connsiteY55" fmla="*/ 1361953 h 1573244"/>
                  <a:gd name="connsiteX56" fmla="*/ 1025710 w 1566252"/>
                  <a:gd name="connsiteY56" fmla="*/ 1355968 h 1573244"/>
                  <a:gd name="connsiteX57" fmla="*/ 960303 w 1566252"/>
                  <a:gd name="connsiteY57" fmla="*/ 1371078 h 1573244"/>
                  <a:gd name="connsiteX58" fmla="*/ 787011 w 1566252"/>
                  <a:gd name="connsiteY58" fmla="*/ 1285703 h 1573244"/>
                  <a:gd name="connsiteX59" fmla="*/ 781641 w 1566252"/>
                  <a:gd name="connsiteY59" fmla="*/ 1275924 h 1573244"/>
                  <a:gd name="connsiteX60" fmla="*/ 771325 w 1566252"/>
                  <a:gd name="connsiteY60" fmla="*/ 1288559 h 1573244"/>
                  <a:gd name="connsiteX61" fmla="*/ 621187 w 1566252"/>
                  <a:gd name="connsiteY61" fmla="*/ 1343839 h 1573244"/>
                  <a:gd name="connsiteX62" fmla="*/ 576953 w 1566252"/>
                  <a:gd name="connsiteY62" fmla="*/ 1333313 h 1573244"/>
                  <a:gd name="connsiteX63" fmla="*/ 561995 w 1566252"/>
                  <a:gd name="connsiteY63" fmla="*/ 1345532 h 1573244"/>
                  <a:gd name="connsiteX64" fmla="*/ 244674 w 1566252"/>
                  <a:gd name="connsiteY64" fmla="*/ 951765 h 1573244"/>
                  <a:gd name="connsiteX65" fmla="*/ 252395 w 1566252"/>
                  <a:gd name="connsiteY65" fmla="*/ 981034 h 1573244"/>
                  <a:gd name="connsiteX66" fmla="*/ 258630 w 1566252"/>
                  <a:gd name="connsiteY66" fmla="*/ 973401 h 1573244"/>
                  <a:gd name="connsiteX67" fmla="*/ 253393 w 1566252"/>
                  <a:gd name="connsiteY67" fmla="*/ 984817 h 1573244"/>
                  <a:gd name="connsiteX68" fmla="*/ 259760 w 1566252"/>
                  <a:gd name="connsiteY68" fmla="*/ 1008952 h 1573244"/>
                  <a:gd name="connsiteX69" fmla="*/ 441711 w 1566252"/>
                  <a:gd name="connsiteY69" fmla="*/ 1134251 h 1573244"/>
                  <a:gd name="connsiteX70" fmla="*/ 448715 w 1566252"/>
                  <a:gd name="connsiteY70" fmla="*/ 1133926 h 1573244"/>
                  <a:gd name="connsiteX71" fmla="*/ 449842 w 1566252"/>
                  <a:gd name="connsiteY71" fmla="*/ 1120328 h 1573244"/>
                  <a:gd name="connsiteX72" fmla="*/ 460593 w 1566252"/>
                  <a:gd name="connsiteY72" fmla="*/ 1083389 h 1573244"/>
                  <a:gd name="connsiteX73" fmla="*/ 459664 w 1566252"/>
                  <a:gd name="connsiteY73" fmla="*/ 1116071 h 1573244"/>
                  <a:gd name="connsiteX74" fmla="*/ 462025 w 1566252"/>
                  <a:gd name="connsiteY74" fmla="*/ 1133307 h 1573244"/>
                  <a:gd name="connsiteX75" fmla="*/ 475816 w 1566252"/>
                  <a:gd name="connsiteY75" fmla="*/ 1132666 h 1573244"/>
                  <a:gd name="connsiteX76" fmla="*/ 462504 w 1566252"/>
                  <a:gd name="connsiteY76" fmla="*/ 1136802 h 1573244"/>
                  <a:gd name="connsiteX77" fmla="*/ 464012 w 1566252"/>
                  <a:gd name="connsiteY77" fmla="*/ 1147813 h 1573244"/>
                  <a:gd name="connsiteX78" fmla="*/ 582771 w 1566252"/>
                  <a:gd name="connsiteY78" fmla="*/ 1288119 h 1573244"/>
                  <a:gd name="connsiteX79" fmla="*/ 765654 w 1566252"/>
                  <a:gd name="connsiteY79" fmla="*/ 1269585 h 1573244"/>
                  <a:gd name="connsiteX80" fmla="*/ 774383 w 1566252"/>
                  <a:gd name="connsiteY80" fmla="*/ 1262707 h 1573244"/>
                  <a:gd name="connsiteX81" fmla="*/ 767673 w 1566252"/>
                  <a:gd name="connsiteY81" fmla="*/ 1250488 h 1573244"/>
                  <a:gd name="connsiteX82" fmla="*/ 777155 w 1566252"/>
                  <a:gd name="connsiteY82" fmla="*/ 1260524 h 1573244"/>
                  <a:gd name="connsiteX83" fmla="*/ 790821 w 1566252"/>
                  <a:gd name="connsiteY83" fmla="*/ 1249758 h 1573244"/>
                  <a:gd name="connsiteX84" fmla="*/ 812842 w 1566252"/>
                  <a:gd name="connsiteY84" fmla="*/ 1225590 h 1573244"/>
                  <a:gd name="connsiteX85" fmla="*/ 794934 w 1566252"/>
                  <a:gd name="connsiteY85" fmla="*/ 1259641 h 1573244"/>
                  <a:gd name="connsiteX86" fmla="*/ 786306 w 1566252"/>
                  <a:gd name="connsiteY86" fmla="*/ 1270210 h 1573244"/>
                  <a:gd name="connsiteX87" fmla="*/ 791120 w 1566252"/>
                  <a:gd name="connsiteY87" fmla="*/ 1275306 h 1573244"/>
                  <a:gd name="connsiteX88" fmla="*/ 951877 w 1566252"/>
                  <a:gd name="connsiteY88" fmla="*/ 1326530 h 1573244"/>
                  <a:gd name="connsiteX89" fmla="*/ 979173 w 1566252"/>
                  <a:gd name="connsiteY89" fmla="*/ 1319330 h 1573244"/>
                  <a:gd name="connsiteX90" fmla="*/ 973400 w 1566252"/>
                  <a:gd name="connsiteY90" fmla="*/ 1314614 h 1573244"/>
                  <a:gd name="connsiteX91" fmla="*/ 982034 w 1566252"/>
                  <a:gd name="connsiteY91" fmla="*/ 1318575 h 1573244"/>
                  <a:gd name="connsiteX92" fmla="*/ 1009065 w 1566252"/>
                  <a:gd name="connsiteY92" fmla="*/ 1311444 h 1573244"/>
                  <a:gd name="connsiteX93" fmla="*/ 1134363 w 1566252"/>
                  <a:gd name="connsiteY93" fmla="*/ 1129494 h 1573244"/>
                  <a:gd name="connsiteX94" fmla="*/ 1134038 w 1566252"/>
                  <a:gd name="connsiteY94" fmla="*/ 1122490 h 1573244"/>
                  <a:gd name="connsiteX95" fmla="*/ 1120441 w 1566252"/>
                  <a:gd name="connsiteY95" fmla="*/ 1121363 h 1573244"/>
                  <a:gd name="connsiteX96" fmla="*/ 1083501 w 1566252"/>
                  <a:gd name="connsiteY96" fmla="*/ 1110612 h 1573244"/>
                  <a:gd name="connsiteX97" fmla="*/ 1116183 w 1566252"/>
                  <a:gd name="connsiteY97" fmla="*/ 1111540 h 1573244"/>
                  <a:gd name="connsiteX98" fmla="*/ 1133420 w 1566252"/>
                  <a:gd name="connsiteY98" fmla="*/ 1109179 h 1573244"/>
                  <a:gd name="connsiteX99" fmla="*/ 1132779 w 1566252"/>
                  <a:gd name="connsiteY99" fmla="*/ 1095388 h 1573244"/>
                  <a:gd name="connsiteX100" fmla="*/ 1136915 w 1566252"/>
                  <a:gd name="connsiteY100" fmla="*/ 1108700 h 1573244"/>
                  <a:gd name="connsiteX101" fmla="*/ 1147925 w 1566252"/>
                  <a:gd name="connsiteY101" fmla="*/ 1107192 h 1573244"/>
                  <a:gd name="connsiteX102" fmla="*/ 1288231 w 1566252"/>
                  <a:gd name="connsiteY102" fmla="*/ 988433 h 1573244"/>
                  <a:gd name="connsiteX103" fmla="*/ 1269697 w 1566252"/>
                  <a:gd name="connsiteY103" fmla="*/ 805551 h 1573244"/>
                  <a:gd name="connsiteX104" fmla="*/ 1256294 w 1566252"/>
                  <a:gd name="connsiteY104" fmla="*/ 788539 h 1573244"/>
                  <a:gd name="connsiteX105" fmla="*/ 1251362 w 1566252"/>
                  <a:gd name="connsiteY105" fmla="*/ 791247 h 1573244"/>
                  <a:gd name="connsiteX106" fmla="*/ 1255413 w 1566252"/>
                  <a:gd name="connsiteY106" fmla="*/ 787420 h 1573244"/>
                  <a:gd name="connsiteX107" fmla="*/ 1249869 w 1566252"/>
                  <a:gd name="connsiteY107" fmla="*/ 780385 h 1573244"/>
                  <a:gd name="connsiteX108" fmla="*/ 1225703 w 1566252"/>
                  <a:gd name="connsiteY108" fmla="*/ 758363 h 1573244"/>
                  <a:gd name="connsiteX109" fmla="*/ 1225703 w 1566252"/>
                  <a:gd name="connsiteY109" fmla="*/ 758363 h 1573244"/>
                  <a:gd name="connsiteX110" fmla="*/ 1259754 w 1566252"/>
                  <a:gd name="connsiteY110" fmla="*/ 776271 h 1573244"/>
                  <a:gd name="connsiteX111" fmla="*/ 1263756 w 1566252"/>
                  <a:gd name="connsiteY111" fmla="*/ 779538 h 1573244"/>
                  <a:gd name="connsiteX112" fmla="*/ 1274803 w 1566252"/>
                  <a:gd name="connsiteY112" fmla="*/ 769102 h 1573244"/>
                  <a:gd name="connsiteX113" fmla="*/ 1323185 w 1566252"/>
                  <a:gd name="connsiteY113" fmla="*/ 617267 h 1573244"/>
                  <a:gd name="connsiteX114" fmla="*/ 1317618 w 1566252"/>
                  <a:gd name="connsiteY114" fmla="*/ 596166 h 1573244"/>
                  <a:gd name="connsiteX115" fmla="*/ 1314614 w 1566252"/>
                  <a:gd name="connsiteY115" fmla="*/ 599844 h 1573244"/>
                  <a:gd name="connsiteX116" fmla="*/ 1317137 w 1566252"/>
                  <a:gd name="connsiteY116" fmla="*/ 594343 h 1573244"/>
                  <a:gd name="connsiteX117" fmla="*/ 1308936 w 1566252"/>
                  <a:gd name="connsiteY117" fmla="*/ 563253 h 1573244"/>
                  <a:gd name="connsiteX118" fmla="*/ 1137084 w 1566252"/>
                  <a:gd name="connsiteY118" fmla="*/ 444909 h 1573244"/>
                  <a:gd name="connsiteX119" fmla="*/ 1121903 w 1566252"/>
                  <a:gd name="connsiteY119" fmla="*/ 445614 h 1573244"/>
                  <a:gd name="connsiteX120" fmla="*/ 1121476 w 1566252"/>
                  <a:gd name="connsiteY120" fmla="*/ 450764 h 1573244"/>
                  <a:gd name="connsiteX121" fmla="*/ 1110725 w 1566252"/>
                  <a:gd name="connsiteY121" fmla="*/ 487704 h 1573244"/>
                  <a:gd name="connsiteX122" fmla="*/ 1111653 w 1566252"/>
                  <a:gd name="connsiteY122" fmla="*/ 455022 h 1573244"/>
                  <a:gd name="connsiteX123" fmla="*/ 1110437 w 1566252"/>
                  <a:gd name="connsiteY123" fmla="*/ 446147 h 1573244"/>
                  <a:gd name="connsiteX124" fmla="*/ 1104871 w 1566252"/>
                  <a:gd name="connsiteY124" fmla="*/ 446406 h 1573244"/>
                  <a:gd name="connsiteX125" fmla="*/ 1110244 w 1566252"/>
                  <a:gd name="connsiteY125" fmla="*/ 444736 h 1573244"/>
                  <a:gd name="connsiteX126" fmla="*/ 1107305 w 1566252"/>
                  <a:gd name="connsiteY126" fmla="*/ 423280 h 1573244"/>
                  <a:gd name="connsiteX127" fmla="*/ 988546 w 1566252"/>
                  <a:gd name="connsiteY127" fmla="*/ 282974 h 1573244"/>
                  <a:gd name="connsiteX128" fmla="*/ 805663 w 1566252"/>
                  <a:gd name="connsiteY128" fmla="*/ 301508 h 1573244"/>
                  <a:gd name="connsiteX129" fmla="*/ 796934 w 1566252"/>
                  <a:gd name="connsiteY129" fmla="*/ 308385 h 1573244"/>
                  <a:gd name="connsiteX130" fmla="*/ 803644 w 1566252"/>
                  <a:gd name="connsiteY130" fmla="*/ 320604 h 1573244"/>
                  <a:gd name="connsiteX131" fmla="*/ 794163 w 1566252"/>
                  <a:gd name="connsiteY131" fmla="*/ 310569 h 1573244"/>
                  <a:gd name="connsiteX132" fmla="*/ 780497 w 1566252"/>
                  <a:gd name="connsiteY132" fmla="*/ 321335 h 1573244"/>
                  <a:gd name="connsiteX133" fmla="*/ 758476 w 1566252"/>
                  <a:gd name="connsiteY133" fmla="*/ 345502 h 1573244"/>
                  <a:gd name="connsiteX134" fmla="*/ 776383 w 1566252"/>
                  <a:gd name="connsiteY134" fmla="*/ 311451 h 1573244"/>
                  <a:gd name="connsiteX135" fmla="*/ 785012 w 1566252"/>
                  <a:gd name="connsiteY135" fmla="*/ 300882 h 1573244"/>
                  <a:gd name="connsiteX136" fmla="*/ 780197 w 1566252"/>
                  <a:gd name="connsiteY136" fmla="*/ 295786 h 1573244"/>
                  <a:gd name="connsiteX137" fmla="*/ 619440 w 1566252"/>
                  <a:gd name="connsiteY137" fmla="*/ 244562 h 1573244"/>
                  <a:gd name="connsiteX138" fmla="*/ 591608 w 1566252"/>
                  <a:gd name="connsiteY138" fmla="*/ 251904 h 1573244"/>
                  <a:gd name="connsiteX139" fmla="*/ 599844 w 1566252"/>
                  <a:gd name="connsiteY139" fmla="*/ 258631 h 1573244"/>
                  <a:gd name="connsiteX140" fmla="*/ 587527 w 1566252"/>
                  <a:gd name="connsiteY140" fmla="*/ 252980 h 1573244"/>
                  <a:gd name="connsiteX141" fmla="*/ 562252 w 1566252"/>
                  <a:gd name="connsiteY141" fmla="*/ 259648 h 1573244"/>
                  <a:gd name="connsiteX142" fmla="*/ 436954 w 1566252"/>
                  <a:gd name="connsiteY142" fmla="*/ 441599 h 1573244"/>
                  <a:gd name="connsiteX143" fmla="*/ 437279 w 1566252"/>
                  <a:gd name="connsiteY143" fmla="*/ 448603 h 1573244"/>
                  <a:gd name="connsiteX144" fmla="*/ 450876 w 1566252"/>
                  <a:gd name="connsiteY144" fmla="*/ 449730 h 1573244"/>
                  <a:gd name="connsiteX145" fmla="*/ 487816 w 1566252"/>
                  <a:gd name="connsiteY145" fmla="*/ 460481 h 1573244"/>
                  <a:gd name="connsiteX146" fmla="*/ 455134 w 1566252"/>
                  <a:gd name="connsiteY146" fmla="*/ 459552 h 1573244"/>
                  <a:gd name="connsiteX147" fmla="*/ 437897 w 1566252"/>
                  <a:gd name="connsiteY147" fmla="*/ 461914 h 1573244"/>
                  <a:gd name="connsiteX148" fmla="*/ 438538 w 1566252"/>
                  <a:gd name="connsiteY148" fmla="*/ 475704 h 1573244"/>
                  <a:gd name="connsiteX149" fmla="*/ 434402 w 1566252"/>
                  <a:gd name="connsiteY149" fmla="*/ 462392 h 1573244"/>
                  <a:gd name="connsiteX150" fmla="*/ 423392 w 1566252"/>
                  <a:gd name="connsiteY150" fmla="*/ 463901 h 1573244"/>
                  <a:gd name="connsiteX151" fmla="*/ 283086 w 1566252"/>
                  <a:gd name="connsiteY151" fmla="*/ 582660 h 1573244"/>
                  <a:gd name="connsiteX152" fmla="*/ 301620 w 1566252"/>
                  <a:gd name="connsiteY152" fmla="*/ 765541 h 1573244"/>
                  <a:gd name="connsiteX153" fmla="*/ 308497 w 1566252"/>
                  <a:gd name="connsiteY153" fmla="*/ 774271 h 1573244"/>
                  <a:gd name="connsiteX154" fmla="*/ 320716 w 1566252"/>
                  <a:gd name="connsiteY154" fmla="*/ 767561 h 1573244"/>
                  <a:gd name="connsiteX155" fmla="*/ 310681 w 1566252"/>
                  <a:gd name="connsiteY155" fmla="*/ 777042 h 1573244"/>
                  <a:gd name="connsiteX156" fmla="*/ 321448 w 1566252"/>
                  <a:gd name="connsiteY156" fmla="*/ 790708 h 1573244"/>
                  <a:gd name="connsiteX157" fmla="*/ 345615 w 1566252"/>
                  <a:gd name="connsiteY157" fmla="*/ 812730 h 1573244"/>
                  <a:gd name="connsiteX158" fmla="*/ 311564 w 1566252"/>
                  <a:gd name="connsiteY158" fmla="*/ 794822 h 1573244"/>
                  <a:gd name="connsiteX159" fmla="*/ 300994 w 1566252"/>
                  <a:gd name="connsiteY159" fmla="*/ 786193 h 1573244"/>
                  <a:gd name="connsiteX160" fmla="*/ 295898 w 1566252"/>
                  <a:gd name="connsiteY160" fmla="*/ 791008 h 1573244"/>
                  <a:gd name="connsiteX161" fmla="*/ 244674 w 1566252"/>
                  <a:gd name="connsiteY161" fmla="*/ 951765 h 1573244"/>
                  <a:gd name="connsiteX162" fmla="*/ 226813 w 1566252"/>
                  <a:gd name="connsiteY162" fmla="*/ 462801 h 1573244"/>
                  <a:gd name="connsiteX163" fmla="*/ 230631 w 1566252"/>
                  <a:gd name="connsiteY163" fmla="*/ 522822 h 1573244"/>
                  <a:gd name="connsiteX164" fmla="*/ 234336 w 1566252"/>
                  <a:gd name="connsiteY164" fmla="*/ 536444 h 1573244"/>
                  <a:gd name="connsiteX165" fmla="*/ 251954 w 1566252"/>
                  <a:gd name="connsiteY165" fmla="*/ 534668 h 1573244"/>
                  <a:gd name="connsiteX166" fmla="*/ 235512 w 1566252"/>
                  <a:gd name="connsiteY166" fmla="*/ 540769 h 1573244"/>
                  <a:gd name="connsiteX167" fmla="*/ 241313 w 1566252"/>
                  <a:gd name="connsiteY167" fmla="*/ 562095 h 1573244"/>
                  <a:gd name="connsiteX168" fmla="*/ 241877 w 1566252"/>
                  <a:gd name="connsiteY168" fmla="*/ 563326 h 1573244"/>
                  <a:gd name="connsiteX169" fmla="*/ 269652 w 1566252"/>
                  <a:gd name="connsiteY169" fmla="*/ 516327 h 1573244"/>
                  <a:gd name="connsiteX170" fmla="*/ 413673 w 1566252"/>
                  <a:gd name="connsiteY170" fmla="*/ 446646 h 1573244"/>
                  <a:gd name="connsiteX171" fmla="*/ 429929 w 1566252"/>
                  <a:gd name="connsiteY171" fmla="*/ 447993 h 1573244"/>
                  <a:gd name="connsiteX172" fmla="*/ 426618 w 1566252"/>
                  <a:gd name="connsiteY172" fmla="*/ 437338 h 1573244"/>
                  <a:gd name="connsiteX173" fmla="*/ 485479 w 1566252"/>
                  <a:gd name="connsiteY173" fmla="*/ 253343 h 1573244"/>
                  <a:gd name="connsiteX174" fmla="*/ 520634 w 1566252"/>
                  <a:gd name="connsiteY174" fmla="*/ 230492 h 1573244"/>
                  <a:gd name="connsiteX175" fmla="*/ 462801 w 1566252"/>
                  <a:gd name="connsiteY175" fmla="*/ 226813 h 1573244"/>
                  <a:gd name="connsiteX176" fmla="*/ 299794 w 1566252"/>
                  <a:gd name="connsiteY176" fmla="*/ 299795 h 1573244"/>
                  <a:gd name="connsiteX177" fmla="*/ 226813 w 1566252"/>
                  <a:gd name="connsiteY177" fmla="*/ 462801 h 1573244"/>
                  <a:gd name="connsiteX178" fmla="*/ 226813 w 1566252"/>
                  <a:gd name="connsiteY178" fmla="*/ 1110444 h 1573244"/>
                  <a:gd name="connsiteX179" fmla="*/ 299794 w 1566252"/>
                  <a:gd name="connsiteY179" fmla="*/ 1273451 h 1573244"/>
                  <a:gd name="connsiteX180" fmla="*/ 522822 w 1566252"/>
                  <a:gd name="connsiteY180" fmla="*/ 1342614 h 1573244"/>
                  <a:gd name="connsiteX181" fmla="*/ 536444 w 1566252"/>
                  <a:gd name="connsiteY181" fmla="*/ 1338909 h 1573244"/>
                  <a:gd name="connsiteX182" fmla="*/ 534668 w 1566252"/>
                  <a:gd name="connsiteY182" fmla="*/ 1321290 h 1573244"/>
                  <a:gd name="connsiteX183" fmla="*/ 540769 w 1566252"/>
                  <a:gd name="connsiteY183" fmla="*/ 1337733 h 1573244"/>
                  <a:gd name="connsiteX184" fmla="*/ 562094 w 1566252"/>
                  <a:gd name="connsiteY184" fmla="*/ 1331933 h 1573244"/>
                  <a:gd name="connsiteX185" fmla="*/ 565333 w 1566252"/>
                  <a:gd name="connsiteY185" fmla="*/ 1330447 h 1573244"/>
                  <a:gd name="connsiteX186" fmla="*/ 516439 w 1566252"/>
                  <a:gd name="connsiteY186" fmla="*/ 1301553 h 1573244"/>
                  <a:gd name="connsiteX187" fmla="*/ 446758 w 1566252"/>
                  <a:gd name="connsiteY187" fmla="*/ 1157532 h 1573244"/>
                  <a:gd name="connsiteX188" fmla="*/ 448105 w 1566252"/>
                  <a:gd name="connsiteY188" fmla="*/ 1141276 h 1573244"/>
                  <a:gd name="connsiteX189" fmla="*/ 437450 w 1566252"/>
                  <a:gd name="connsiteY189" fmla="*/ 1144587 h 1573244"/>
                  <a:gd name="connsiteX190" fmla="*/ 253455 w 1566252"/>
                  <a:gd name="connsiteY190" fmla="*/ 1085726 h 1573244"/>
                  <a:gd name="connsiteX191" fmla="*/ 230619 w 1566252"/>
                  <a:gd name="connsiteY191" fmla="*/ 1050595 h 1573244"/>
                  <a:gd name="connsiteX192" fmla="*/ 60792 w 1566252"/>
                  <a:gd name="connsiteY192" fmla="*/ 786622 h 1573244"/>
                  <a:gd name="connsiteX193" fmla="*/ 211292 w 1566252"/>
                  <a:gd name="connsiteY193" fmla="*/ 1023489 h 1573244"/>
                  <a:gd name="connsiteX194" fmla="*/ 215073 w 1566252"/>
                  <a:gd name="connsiteY194" fmla="*/ 1024892 h 1573244"/>
                  <a:gd name="connsiteX195" fmla="*/ 200127 w 1566252"/>
                  <a:gd name="connsiteY195" fmla="*/ 960190 h 1573244"/>
                  <a:gd name="connsiteX196" fmla="*/ 285501 w 1566252"/>
                  <a:gd name="connsiteY196" fmla="*/ 786899 h 1573244"/>
                  <a:gd name="connsiteX197" fmla="*/ 295281 w 1566252"/>
                  <a:gd name="connsiteY197" fmla="*/ 781529 h 1573244"/>
                  <a:gd name="connsiteX198" fmla="*/ 282646 w 1566252"/>
                  <a:gd name="connsiteY198" fmla="*/ 771213 h 1573244"/>
                  <a:gd name="connsiteX199" fmla="*/ 227365 w 1566252"/>
                  <a:gd name="connsiteY199" fmla="*/ 621075 h 1573244"/>
                  <a:gd name="connsiteX200" fmla="*/ 238332 w 1566252"/>
                  <a:gd name="connsiteY200" fmla="*/ 574995 h 1573244"/>
                  <a:gd name="connsiteX201" fmla="*/ 227713 w 1566252"/>
                  <a:gd name="connsiteY201" fmla="*/ 561995 h 1573244"/>
                  <a:gd name="connsiteX202" fmla="*/ 219642 w 1566252"/>
                  <a:gd name="connsiteY202" fmla="*/ 546657 h 1573244"/>
                  <a:gd name="connsiteX203" fmla="*/ 211292 w 1566252"/>
                  <a:gd name="connsiteY203" fmla="*/ 549755 h 1573244"/>
                  <a:gd name="connsiteX204" fmla="*/ 60792 w 1566252"/>
                  <a:gd name="connsiteY204" fmla="*/ 786622 h 1573244"/>
                  <a:gd name="connsiteX205" fmla="*/ 0 w 1566252"/>
                  <a:gd name="connsiteY205" fmla="*/ 786622 h 1573244"/>
                  <a:gd name="connsiteX206" fmla="*/ 201177 w 1566252"/>
                  <a:gd name="connsiteY206" fmla="*/ 539787 h 1573244"/>
                  <a:gd name="connsiteX207" fmla="*/ 215279 w 1566252"/>
                  <a:gd name="connsiteY207" fmla="*/ 538365 h 1573244"/>
                  <a:gd name="connsiteX208" fmla="*/ 205629 w 1566252"/>
                  <a:gd name="connsiteY208" fmla="*/ 520029 h 1573244"/>
                  <a:gd name="connsiteX209" fmla="*/ 258630 w 1566252"/>
                  <a:gd name="connsiteY209" fmla="*/ 258630 h 1573244"/>
                  <a:gd name="connsiteX210" fmla="*/ 520029 w 1566252"/>
                  <a:gd name="connsiteY210" fmla="*/ 205630 h 1573244"/>
                  <a:gd name="connsiteX211" fmla="*/ 538365 w 1566252"/>
                  <a:gd name="connsiteY211" fmla="*/ 215279 h 1573244"/>
                  <a:gd name="connsiteX212" fmla="*/ 539787 w 1566252"/>
                  <a:gd name="connsiteY212" fmla="*/ 201177 h 1573244"/>
                  <a:gd name="connsiteX213" fmla="*/ 786622 w 1566252"/>
                  <a:gd name="connsiteY213" fmla="*/ 0 h 1573244"/>
                  <a:gd name="connsiteX214" fmla="*/ 1033457 w 1566252"/>
                  <a:gd name="connsiteY214" fmla="*/ 201177 h 1573244"/>
                  <a:gd name="connsiteX215" fmla="*/ 1034879 w 1566252"/>
                  <a:gd name="connsiteY215" fmla="*/ 215279 h 1573244"/>
                  <a:gd name="connsiteX216" fmla="*/ 1053215 w 1566252"/>
                  <a:gd name="connsiteY216" fmla="*/ 205629 h 1573244"/>
                  <a:gd name="connsiteX217" fmla="*/ 1314614 w 1566252"/>
                  <a:gd name="connsiteY217" fmla="*/ 258630 h 1573244"/>
                  <a:gd name="connsiteX218" fmla="*/ 1367614 w 1566252"/>
                  <a:gd name="connsiteY218" fmla="*/ 520029 h 1573244"/>
                  <a:gd name="connsiteX219" fmla="*/ 1351645 w 1566252"/>
                  <a:gd name="connsiteY219" fmla="*/ 550376 h 1573244"/>
                  <a:gd name="connsiteX220" fmla="*/ 1351795 w 1566252"/>
                  <a:gd name="connsiteY220" fmla="*/ 551022 h 1573244"/>
                  <a:gd name="connsiteX221" fmla="*/ 1376241 w 1566252"/>
                  <a:gd name="connsiteY221" fmla="*/ 553486 h 1573244"/>
                  <a:gd name="connsiteX222" fmla="*/ 1566252 w 1566252"/>
                  <a:gd name="connsiteY222" fmla="*/ 786622 h 1573244"/>
                  <a:gd name="connsiteX223" fmla="*/ 1376241 w 1566252"/>
                  <a:gd name="connsiteY223" fmla="*/ 1019758 h 1573244"/>
                  <a:gd name="connsiteX224" fmla="*/ 1351329 w 1566252"/>
                  <a:gd name="connsiteY224" fmla="*/ 1022269 h 1573244"/>
                  <a:gd name="connsiteX225" fmla="*/ 1367614 w 1566252"/>
                  <a:gd name="connsiteY225" fmla="*/ 1053216 h 1573244"/>
                  <a:gd name="connsiteX226" fmla="*/ 1314614 w 1566252"/>
                  <a:gd name="connsiteY226" fmla="*/ 1314615 h 1573244"/>
                  <a:gd name="connsiteX227" fmla="*/ 1053216 w 1566252"/>
                  <a:gd name="connsiteY227" fmla="*/ 1367615 h 1573244"/>
                  <a:gd name="connsiteX228" fmla="*/ 1034879 w 1566252"/>
                  <a:gd name="connsiteY228" fmla="*/ 1357966 h 1573244"/>
                  <a:gd name="connsiteX229" fmla="*/ 1033457 w 1566252"/>
                  <a:gd name="connsiteY229" fmla="*/ 1372068 h 1573244"/>
                  <a:gd name="connsiteX230" fmla="*/ 786622 w 1566252"/>
                  <a:gd name="connsiteY230" fmla="*/ 1573244 h 1573244"/>
                  <a:gd name="connsiteX231" fmla="*/ 539787 w 1566252"/>
                  <a:gd name="connsiteY231" fmla="*/ 1372068 h 1573244"/>
                  <a:gd name="connsiteX232" fmla="*/ 538365 w 1566252"/>
                  <a:gd name="connsiteY232" fmla="*/ 1357966 h 1573244"/>
                  <a:gd name="connsiteX233" fmla="*/ 520029 w 1566252"/>
                  <a:gd name="connsiteY233" fmla="*/ 1367616 h 1573244"/>
                  <a:gd name="connsiteX234" fmla="*/ 258630 w 1566252"/>
                  <a:gd name="connsiteY234" fmla="*/ 1314615 h 1573244"/>
                  <a:gd name="connsiteX235" fmla="*/ 205629 w 1566252"/>
                  <a:gd name="connsiteY235" fmla="*/ 1053216 h 1573244"/>
                  <a:gd name="connsiteX236" fmla="*/ 215279 w 1566252"/>
                  <a:gd name="connsiteY236" fmla="*/ 1034879 h 1573244"/>
                  <a:gd name="connsiteX237" fmla="*/ 201177 w 1566252"/>
                  <a:gd name="connsiteY237" fmla="*/ 1033458 h 1573244"/>
                  <a:gd name="connsiteX238" fmla="*/ 0 w 1566252"/>
                  <a:gd name="connsiteY238" fmla="*/ 786622 h 1573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</a:cxnLst>
                <a:rect l="l" t="t" r="r" b="b"/>
                <a:pathLst>
                  <a:path w="1566252" h="1573244">
                    <a:moveTo>
                      <a:pt x="1267346" y="782470"/>
                    </a:moveTo>
                    <a:lnTo>
                      <a:pt x="1288671" y="799880"/>
                    </a:lnTo>
                    <a:cubicBezTo>
                      <a:pt x="1327986" y="839072"/>
                      <a:pt x="1348551" y="894151"/>
                      <a:pt x="1343952" y="950018"/>
                    </a:cubicBezTo>
                    <a:lnTo>
                      <a:pt x="1333023" y="995938"/>
                    </a:lnTo>
                    <a:lnTo>
                      <a:pt x="1345531" y="1011250"/>
                    </a:lnTo>
                    <a:lnTo>
                      <a:pt x="1348587" y="1017059"/>
                    </a:lnTo>
                    <a:lnTo>
                      <a:pt x="1366687" y="1010343"/>
                    </a:lnTo>
                    <a:cubicBezTo>
                      <a:pt x="1452325" y="970210"/>
                      <a:pt x="1508834" y="883608"/>
                      <a:pt x="1508834" y="786622"/>
                    </a:cubicBezTo>
                    <a:cubicBezTo>
                      <a:pt x="1508834" y="689637"/>
                      <a:pt x="1452325" y="603034"/>
                      <a:pt x="1366687" y="562901"/>
                    </a:cubicBezTo>
                    <a:lnTo>
                      <a:pt x="1353400" y="557971"/>
                    </a:lnTo>
                    <a:lnTo>
                      <a:pt x="1365259" y="609309"/>
                    </a:lnTo>
                    <a:cubicBezTo>
                      <a:pt x="1368512" y="673392"/>
                      <a:pt x="1338428" y="735892"/>
                      <a:pt x="1284623" y="772983"/>
                    </a:cubicBezTo>
                    <a:close/>
                    <a:moveTo>
                      <a:pt x="1048422" y="1342070"/>
                    </a:moveTo>
                    <a:lnTo>
                      <a:pt x="1050422" y="1342614"/>
                    </a:lnTo>
                    <a:cubicBezTo>
                      <a:pt x="1129958" y="1357414"/>
                      <a:pt x="1213852" y="1333049"/>
                      <a:pt x="1273450" y="1273450"/>
                    </a:cubicBezTo>
                    <a:cubicBezTo>
                      <a:pt x="1333048" y="1213852"/>
                      <a:pt x="1357412" y="1129959"/>
                      <a:pt x="1342613" y="1050423"/>
                    </a:cubicBezTo>
                    <a:lnTo>
                      <a:pt x="1335393" y="1023876"/>
                    </a:lnTo>
                    <a:lnTo>
                      <a:pt x="1328281" y="1024593"/>
                    </a:lnTo>
                    <a:lnTo>
                      <a:pt x="1334918" y="1022130"/>
                    </a:lnTo>
                    <a:lnTo>
                      <a:pt x="1331931" y="1011151"/>
                    </a:lnTo>
                    <a:lnTo>
                      <a:pt x="1329968" y="1006872"/>
                    </a:lnTo>
                    <a:lnTo>
                      <a:pt x="1301665" y="1054766"/>
                    </a:lnTo>
                    <a:cubicBezTo>
                      <a:pt x="1266190" y="1098168"/>
                      <a:pt x="1213150" y="1123533"/>
                      <a:pt x="1157644" y="1124447"/>
                    </a:cubicBezTo>
                    <a:lnTo>
                      <a:pt x="1141389" y="1123099"/>
                    </a:lnTo>
                    <a:lnTo>
                      <a:pt x="1144699" y="1133754"/>
                    </a:lnTo>
                    <a:cubicBezTo>
                      <a:pt x="1158436" y="1201567"/>
                      <a:pt x="1135421" y="1271307"/>
                      <a:pt x="1085838" y="1317749"/>
                    </a:cubicBezTo>
                    <a:close/>
                    <a:moveTo>
                      <a:pt x="1008877" y="242355"/>
                    </a:moveTo>
                    <a:lnTo>
                      <a:pt x="1054879" y="269540"/>
                    </a:lnTo>
                    <a:cubicBezTo>
                      <a:pt x="1098281" y="305015"/>
                      <a:pt x="1123646" y="358055"/>
                      <a:pt x="1124560" y="413561"/>
                    </a:cubicBezTo>
                    <a:lnTo>
                      <a:pt x="1122286" y="440995"/>
                    </a:lnTo>
                    <a:lnTo>
                      <a:pt x="1141108" y="435147"/>
                    </a:lnTo>
                    <a:cubicBezTo>
                      <a:pt x="1205157" y="422173"/>
                      <a:pt x="1271026" y="443910"/>
                      <a:pt x="1314891" y="490741"/>
                    </a:cubicBezTo>
                    <a:lnTo>
                      <a:pt x="1340587" y="530273"/>
                    </a:lnTo>
                    <a:lnTo>
                      <a:pt x="1342613" y="522822"/>
                    </a:lnTo>
                    <a:cubicBezTo>
                      <a:pt x="1357413" y="443287"/>
                      <a:pt x="1333048" y="359392"/>
                      <a:pt x="1273450" y="299794"/>
                    </a:cubicBezTo>
                    <a:cubicBezTo>
                      <a:pt x="1213852" y="240196"/>
                      <a:pt x="1129958" y="215831"/>
                      <a:pt x="1050422" y="230631"/>
                    </a:cubicBezTo>
                    <a:lnTo>
                      <a:pt x="1036800" y="234336"/>
                    </a:lnTo>
                    <a:lnTo>
                      <a:pt x="1038576" y="251954"/>
                    </a:lnTo>
                    <a:lnTo>
                      <a:pt x="1032475" y="235512"/>
                    </a:lnTo>
                    <a:lnTo>
                      <a:pt x="1011150" y="241312"/>
                    </a:lnTo>
                    <a:close/>
                    <a:moveTo>
                      <a:pt x="548588" y="214436"/>
                    </a:moveTo>
                    <a:lnTo>
                      <a:pt x="611015" y="200015"/>
                    </a:lnTo>
                    <a:cubicBezTo>
                      <a:pt x="678863" y="196570"/>
                      <a:pt x="745035" y="228423"/>
                      <a:pt x="784306" y="285389"/>
                    </a:cubicBezTo>
                    <a:lnTo>
                      <a:pt x="789677" y="295169"/>
                    </a:lnTo>
                    <a:lnTo>
                      <a:pt x="799992" y="282534"/>
                    </a:lnTo>
                    <a:cubicBezTo>
                      <a:pt x="839184" y="243219"/>
                      <a:pt x="894264" y="222654"/>
                      <a:pt x="950131" y="227253"/>
                    </a:cubicBezTo>
                    <a:lnTo>
                      <a:pt x="997896" y="238621"/>
                    </a:lnTo>
                    <a:lnTo>
                      <a:pt x="1011249" y="227713"/>
                    </a:lnTo>
                    <a:lnTo>
                      <a:pt x="1026588" y="219642"/>
                    </a:lnTo>
                    <a:lnTo>
                      <a:pt x="1023489" y="211292"/>
                    </a:lnTo>
                    <a:cubicBezTo>
                      <a:pt x="980998" y="120621"/>
                      <a:pt x="889306" y="60792"/>
                      <a:pt x="786622" y="60792"/>
                    </a:cubicBezTo>
                    <a:cubicBezTo>
                      <a:pt x="683938" y="60792"/>
                      <a:pt x="592246" y="120621"/>
                      <a:pt x="549755" y="211292"/>
                    </a:cubicBezTo>
                    <a:close/>
                    <a:moveTo>
                      <a:pt x="546657" y="1353603"/>
                    </a:moveTo>
                    <a:lnTo>
                      <a:pt x="549755" y="1361953"/>
                    </a:lnTo>
                    <a:cubicBezTo>
                      <a:pt x="592246" y="1452623"/>
                      <a:pt x="683938" y="1512453"/>
                      <a:pt x="786622" y="1512453"/>
                    </a:cubicBezTo>
                    <a:cubicBezTo>
                      <a:pt x="889306" y="1512453"/>
                      <a:pt x="980998" y="1452623"/>
                      <a:pt x="1023489" y="1361953"/>
                    </a:cubicBezTo>
                    <a:lnTo>
                      <a:pt x="1025710" y="1355968"/>
                    </a:lnTo>
                    <a:lnTo>
                      <a:pt x="960303" y="1371078"/>
                    </a:lnTo>
                    <a:cubicBezTo>
                      <a:pt x="892454" y="1374522"/>
                      <a:pt x="826282" y="1342670"/>
                      <a:pt x="787011" y="1285703"/>
                    </a:cubicBezTo>
                    <a:lnTo>
                      <a:pt x="781641" y="1275924"/>
                    </a:lnTo>
                    <a:lnTo>
                      <a:pt x="771325" y="1288559"/>
                    </a:lnTo>
                    <a:cubicBezTo>
                      <a:pt x="732133" y="1327874"/>
                      <a:pt x="677054" y="1348439"/>
                      <a:pt x="621187" y="1343839"/>
                    </a:cubicBezTo>
                    <a:lnTo>
                      <a:pt x="576953" y="1333313"/>
                    </a:lnTo>
                    <a:lnTo>
                      <a:pt x="561995" y="1345532"/>
                    </a:lnTo>
                    <a:close/>
                    <a:moveTo>
                      <a:pt x="244674" y="951765"/>
                    </a:moveTo>
                    <a:lnTo>
                      <a:pt x="252395" y="981034"/>
                    </a:lnTo>
                    <a:lnTo>
                      <a:pt x="258630" y="973401"/>
                    </a:lnTo>
                    <a:lnTo>
                      <a:pt x="253393" y="984817"/>
                    </a:lnTo>
                    <a:lnTo>
                      <a:pt x="259760" y="1008952"/>
                    </a:lnTo>
                    <a:cubicBezTo>
                      <a:pt x="291366" y="1083352"/>
                      <a:pt x="362937" y="1131372"/>
                      <a:pt x="441711" y="1134251"/>
                    </a:cubicBezTo>
                    <a:lnTo>
                      <a:pt x="448715" y="1133926"/>
                    </a:lnTo>
                    <a:lnTo>
                      <a:pt x="449842" y="1120328"/>
                    </a:lnTo>
                    <a:cubicBezTo>
                      <a:pt x="452124" y="1107916"/>
                      <a:pt x="455684" y="1095548"/>
                      <a:pt x="460593" y="1083389"/>
                    </a:cubicBezTo>
                    <a:cubicBezTo>
                      <a:pt x="459368" y="1094379"/>
                      <a:pt x="459076" y="1105303"/>
                      <a:pt x="459664" y="1116071"/>
                    </a:cubicBezTo>
                    <a:lnTo>
                      <a:pt x="462025" y="1133307"/>
                    </a:lnTo>
                    <a:lnTo>
                      <a:pt x="475816" y="1132666"/>
                    </a:lnTo>
                    <a:lnTo>
                      <a:pt x="462504" y="1136802"/>
                    </a:lnTo>
                    <a:lnTo>
                      <a:pt x="464012" y="1147813"/>
                    </a:lnTo>
                    <a:cubicBezTo>
                      <a:pt x="477770" y="1209996"/>
                      <a:pt x="521246" y="1263282"/>
                      <a:pt x="582771" y="1288119"/>
                    </a:cubicBezTo>
                    <a:cubicBezTo>
                      <a:pt x="644297" y="1312957"/>
                      <a:pt x="712582" y="1304788"/>
                      <a:pt x="765654" y="1269585"/>
                    </a:cubicBezTo>
                    <a:lnTo>
                      <a:pt x="774383" y="1262707"/>
                    </a:lnTo>
                    <a:lnTo>
                      <a:pt x="767673" y="1250488"/>
                    </a:lnTo>
                    <a:lnTo>
                      <a:pt x="777155" y="1260524"/>
                    </a:lnTo>
                    <a:lnTo>
                      <a:pt x="790821" y="1249758"/>
                    </a:lnTo>
                    <a:cubicBezTo>
                      <a:pt x="798719" y="1242416"/>
                      <a:pt x="806094" y="1234351"/>
                      <a:pt x="812842" y="1225590"/>
                    </a:cubicBezTo>
                    <a:cubicBezTo>
                      <a:pt x="807933" y="1237749"/>
                      <a:pt x="801909" y="1249123"/>
                      <a:pt x="794934" y="1259641"/>
                    </a:cubicBezTo>
                    <a:lnTo>
                      <a:pt x="786306" y="1270210"/>
                    </a:lnTo>
                    <a:lnTo>
                      <a:pt x="791120" y="1275306"/>
                    </a:lnTo>
                    <a:cubicBezTo>
                      <a:pt x="835141" y="1314769"/>
                      <a:pt x="893875" y="1333143"/>
                      <a:pt x="951877" y="1326530"/>
                    </a:cubicBezTo>
                    <a:lnTo>
                      <a:pt x="979173" y="1319330"/>
                    </a:lnTo>
                    <a:lnTo>
                      <a:pt x="973400" y="1314614"/>
                    </a:lnTo>
                    <a:lnTo>
                      <a:pt x="982034" y="1318575"/>
                    </a:lnTo>
                    <a:lnTo>
                      <a:pt x="1009065" y="1311444"/>
                    </a:lnTo>
                    <a:cubicBezTo>
                      <a:pt x="1083464" y="1279839"/>
                      <a:pt x="1131484" y="1208267"/>
                      <a:pt x="1134363" y="1129494"/>
                    </a:cubicBezTo>
                    <a:lnTo>
                      <a:pt x="1134038" y="1122490"/>
                    </a:lnTo>
                    <a:lnTo>
                      <a:pt x="1120441" y="1121363"/>
                    </a:lnTo>
                    <a:cubicBezTo>
                      <a:pt x="1108028" y="1119080"/>
                      <a:pt x="1095660" y="1115520"/>
                      <a:pt x="1083501" y="1110612"/>
                    </a:cubicBezTo>
                    <a:cubicBezTo>
                      <a:pt x="1094491" y="1111837"/>
                      <a:pt x="1105416" y="1112128"/>
                      <a:pt x="1116183" y="1111540"/>
                    </a:cubicBezTo>
                    <a:lnTo>
                      <a:pt x="1133420" y="1109179"/>
                    </a:lnTo>
                    <a:lnTo>
                      <a:pt x="1132779" y="1095388"/>
                    </a:lnTo>
                    <a:lnTo>
                      <a:pt x="1136915" y="1108700"/>
                    </a:lnTo>
                    <a:lnTo>
                      <a:pt x="1147925" y="1107192"/>
                    </a:lnTo>
                    <a:cubicBezTo>
                      <a:pt x="1210108" y="1093435"/>
                      <a:pt x="1263394" y="1049959"/>
                      <a:pt x="1288231" y="988433"/>
                    </a:cubicBezTo>
                    <a:cubicBezTo>
                      <a:pt x="1313069" y="926908"/>
                      <a:pt x="1304900" y="858624"/>
                      <a:pt x="1269697" y="805551"/>
                    </a:cubicBezTo>
                    <a:lnTo>
                      <a:pt x="1256294" y="788539"/>
                    </a:lnTo>
                    <a:lnTo>
                      <a:pt x="1251362" y="791247"/>
                    </a:lnTo>
                    <a:lnTo>
                      <a:pt x="1255413" y="787420"/>
                    </a:lnTo>
                    <a:lnTo>
                      <a:pt x="1249869" y="780385"/>
                    </a:lnTo>
                    <a:cubicBezTo>
                      <a:pt x="1242528" y="772486"/>
                      <a:pt x="1234463" y="765112"/>
                      <a:pt x="1225703" y="758363"/>
                    </a:cubicBezTo>
                    <a:lnTo>
                      <a:pt x="1225703" y="758363"/>
                    </a:lnTo>
                    <a:cubicBezTo>
                      <a:pt x="1237862" y="763272"/>
                      <a:pt x="1249235" y="769296"/>
                      <a:pt x="1259754" y="776271"/>
                    </a:cubicBezTo>
                    <a:lnTo>
                      <a:pt x="1263756" y="779538"/>
                    </a:lnTo>
                    <a:lnTo>
                      <a:pt x="1274803" y="769102"/>
                    </a:lnTo>
                    <a:cubicBezTo>
                      <a:pt x="1312075" y="727524"/>
                      <a:pt x="1329430" y="672050"/>
                      <a:pt x="1323185" y="617267"/>
                    </a:cubicBezTo>
                    <a:lnTo>
                      <a:pt x="1317618" y="596166"/>
                    </a:lnTo>
                    <a:lnTo>
                      <a:pt x="1314614" y="599844"/>
                    </a:lnTo>
                    <a:lnTo>
                      <a:pt x="1317137" y="594343"/>
                    </a:lnTo>
                    <a:lnTo>
                      <a:pt x="1308936" y="563253"/>
                    </a:lnTo>
                    <a:cubicBezTo>
                      <a:pt x="1279084" y="492983"/>
                      <a:pt x="1211485" y="447628"/>
                      <a:pt x="1137084" y="444909"/>
                    </a:cubicBezTo>
                    <a:lnTo>
                      <a:pt x="1121903" y="445614"/>
                    </a:lnTo>
                    <a:lnTo>
                      <a:pt x="1121476" y="450764"/>
                    </a:lnTo>
                    <a:cubicBezTo>
                      <a:pt x="1119194" y="463177"/>
                      <a:pt x="1115633" y="475545"/>
                      <a:pt x="1110725" y="487704"/>
                    </a:cubicBezTo>
                    <a:cubicBezTo>
                      <a:pt x="1111950" y="476714"/>
                      <a:pt x="1112241" y="465790"/>
                      <a:pt x="1111653" y="455022"/>
                    </a:cubicBezTo>
                    <a:lnTo>
                      <a:pt x="1110437" y="446147"/>
                    </a:lnTo>
                    <a:lnTo>
                      <a:pt x="1104871" y="446406"/>
                    </a:lnTo>
                    <a:lnTo>
                      <a:pt x="1110244" y="444736"/>
                    </a:lnTo>
                    <a:lnTo>
                      <a:pt x="1107305" y="423280"/>
                    </a:lnTo>
                    <a:cubicBezTo>
                      <a:pt x="1093547" y="361097"/>
                      <a:pt x="1050072" y="307811"/>
                      <a:pt x="988546" y="282974"/>
                    </a:cubicBezTo>
                    <a:cubicBezTo>
                      <a:pt x="927020" y="258136"/>
                      <a:pt x="858736" y="266304"/>
                      <a:pt x="805663" y="301508"/>
                    </a:cubicBezTo>
                    <a:lnTo>
                      <a:pt x="796934" y="308385"/>
                    </a:lnTo>
                    <a:lnTo>
                      <a:pt x="803644" y="320604"/>
                    </a:lnTo>
                    <a:lnTo>
                      <a:pt x="794163" y="310569"/>
                    </a:lnTo>
                    <a:lnTo>
                      <a:pt x="780497" y="321335"/>
                    </a:lnTo>
                    <a:cubicBezTo>
                      <a:pt x="772598" y="328677"/>
                      <a:pt x="765224" y="336741"/>
                      <a:pt x="758476" y="345502"/>
                    </a:cubicBezTo>
                    <a:cubicBezTo>
                      <a:pt x="763384" y="333343"/>
                      <a:pt x="769408" y="321970"/>
                      <a:pt x="776383" y="311451"/>
                    </a:cubicBezTo>
                    <a:lnTo>
                      <a:pt x="785012" y="300882"/>
                    </a:lnTo>
                    <a:lnTo>
                      <a:pt x="780197" y="295786"/>
                    </a:lnTo>
                    <a:cubicBezTo>
                      <a:pt x="736176" y="256324"/>
                      <a:pt x="677442" y="237949"/>
                      <a:pt x="619440" y="244562"/>
                    </a:cubicBezTo>
                    <a:lnTo>
                      <a:pt x="591608" y="251904"/>
                    </a:lnTo>
                    <a:lnTo>
                      <a:pt x="599844" y="258631"/>
                    </a:lnTo>
                    <a:lnTo>
                      <a:pt x="587527" y="252980"/>
                    </a:lnTo>
                    <a:lnTo>
                      <a:pt x="562252" y="259648"/>
                    </a:lnTo>
                    <a:cubicBezTo>
                      <a:pt x="487853" y="291254"/>
                      <a:pt x="439833" y="362825"/>
                      <a:pt x="436954" y="441599"/>
                    </a:cubicBezTo>
                    <a:lnTo>
                      <a:pt x="437279" y="448603"/>
                    </a:lnTo>
                    <a:lnTo>
                      <a:pt x="450876" y="449730"/>
                    </a:lnTo>
                    <a:cubicBezTo>
                      <a:pt x="463289" y="452012"/>
                      <a:pt x="475657" y="455572"/>
                      <a:pt x="487816" y="460481"/>
                    </a:cubicBezTo>
                    <a:cubicBezTo>
                      <a:pt x="476826" y="459256"/>
                      <a:pt x="465902" y="458964"/>
                      <a:pt x="455134" y="459552"/>
                    </a:cubicBezTo>
                    <a:lnTo>
                      <a:pt x="437897" y="461914"/>
                    </a:lnTo>
                    <a:lnTo>
                      <a:pt x="438538" y="475704"/>
                    </a:lnTo>
                    <a:lnTo>
                      <a:pt x="434402" y="462392"/>
                    </a:lnTo>
                    <a:lnTo>
                      <a:pt x="423392" y="463901"/>
                    </a:lnTo>
                    <a:cubicBezTo>
                      <a:pt x="361209" y="477658"/>
                      <a:pt x="307924" y="521134"/>
                      <a:pt x="283086" y="582660"/>
                    </a:cubicBezTo>
                    <a:cubicBezTo>
                      <a:pt x="258248" y="644185"/>
                      <a:pt x="266417" y="712469"/>
                      <a:pt x="301620" y="765541"/>
                    </a:cubicBezTo>
                    <a:lnTo>
                      <a:pt x="308497" y="774271"/>
                    </a:lnTo>
                    <a:lnTo>
                      <a:pt x="320716" y="767561"/>
                    </a:lnTo>
                    <a:lnTo>
                      <a:pt x="310681" y="777042"/>
                    </a:lnTo>
                    <a:lnTo>
                      <a:pt x="321448" y="790708"/>
                    </a:lnTo>
                    <a:cubicBezTo>
                      <a:pt x="328789" y="798607"/>
                      <a:pt x="336854" y="805981"/>
                      <a:pt x="345615" y="812730"/>
                    </a:cubicBezTo>
                    <a:cubicBezTo>
                      <a:pt x="333456" y="807821"/>
                      <a:pt x="322082" y="801797"/>
                      <a:pt x="311564" y="794822"/>
                    </a:cubicBezTo>
                    <a:lnTo>
                      <a:pt x="300994" y="786193"/>
                    </a:lnTo>
                    <a:lnTo>
                      <a:pt x="295898" y="791008"/>
                    </a:lnTo>
                    <a:cubicBezTo>
                      <a:pt x="256436" y="835029"/>
                      <a:pt x="238061" y="893763"/>
                      <a:pt x="244674" y="951765"/>
                    </a:cubicBezTo>
                    <a:close/>
                    <a:moveTo>
                      <a:pt x="226813" y="462801"/>
                    </a:moveTo>
                    <a:cubicBezTo>
                      <a:pt x="225679" y="482782"/>
                      <a:pt x="226931" y="502938"/>
                      <a:pt x="230631" y="522822"/>
                    </a:cubicBezTo>
                    <a:lnTo>
                      <a:pt x="234336" y="536444"/>
                    </a:lnTo>
                    <a:lnTo>
                      <a:pt x="251954" y="534668"/>
                    </a:lnTo>
                    <a:lnTo>
                      <a:pt x="235512" y="540769"/>
                    </a:lnTo>
                    <a:lnTo>
                      <a:pt x="241313" y="562095"/>
                    </a:lnTo>
                    <a:lnTo>
                      <a:pt x="241877" y="563326"/>
                    </a:lnTo>
                    <a:lnTo>
                      <a:pt x="269652" y="516327"/>
                    </a:lnTo>
                    <a:cubicBezTo>
                      <a:pt x="305127" y="472924"/>
                      <a:pt x="358167" y="447559"/>
                      <a:pt x="413673" y="446646"/>
                    </a:cubicBezTo>
                    <a:lnTo>
                      <a:pt x="429929" y="447993"/>
                    </a:lnTo>
                    <a:lnTo>
                      <a:pt x="426618" y="437338"/>
                    </a:lnTo>
                    <a:cubicBezTo>
                      <a:pt x="412881" y="369525"/>
                      <a:pt x="435896" y="299785"/>
                      <a:pt x="485479" y="253343"/>
                    </a:cubicBezTo>
                    <a:lnTo>
                      <a:pt x="520634" y="230492"/>
                    </a:lnTo>
                    <a:lnTo>
                      <a:pt x="462801" y="226813"/>
                    </a:lnTo>
                    <a:cubicBezTo>
                      <a:pt x="402858" y="230216"/>
                      <a:pt x="344493" y="255096"/>
                      <a:pt x="299794" y="299795"/>
                    </a:cubicBezTo>
                    <a:cubicBezTo>
                      <a:pt x="255095" y="344493"/>
                      <a:pt x="230216" y="402858"/>
                      <a:pt x="226813" y="462801"/>
                    </a:cubicBezTo>
                    <a:close/>
                    <a:moveTo>
                      <a:pt x="226813" y="1110444"/>
                    </a:moveTo>
                    <a:cubicBezTo>
                      <a:pt x="230215" y="1170387"/>
                      <a:pt x="255095" y="1228752"/>
                      <a:pt x="299794" y="1273451"/>
                    </a:cubicBezTo>
                    <a:cubicBezTo>
                      <a:pt x="359392" y="1333049"/>
                      <a:pt x="443286" y="1357414"/>
                      <a:pt x="522822" y="1342614"/>
                    </a:cubicBezTo>
                    <a:lnTo>
                      <a:pt x="536444" y="1338909"/>
                    </a:lnTo>
                    <a:lnTo>
                      <a:pt x="534668" y="1321290"/>
                    </a:lnTo>
                    <a:lnTo>
                      <a:pt x="540769" y="1337733"/>
                    </a:lnTo>
                    <a:lnTo>
                      <a:pt x="562094" y="1331933"/>
                    </a:lnTo>
                    <a:lnTo>
                      <a:pt x="565333" y="1330447"/>
                    </a:lnTo>
                    <a:lnTo>
                      <a:pt x="516439" y="1301553"/>
                    </a:lnTo>
                    <a:cubicBezTo>
                      <a:pt x="473036" y="1266078"/>
                      <a:pt x="447671" y="1213037"/>
                      <a:pt x="446758" y="1157532"/>
                    </a:cubicBezTo>
                    <a:lnTo>
                      <a:pt x="448105" y="1141276"/>
                    </a:lnTo>
                    <a:lnTo>
                      <a:pt x="437450" y="1144587"/>
                    </a:lnTo>
                    <a:cubicBezTo>
                      <a:pt x="369637" y="1158323"/>
                      <a:pt x="299897" y="1135309"/>
                      <a:pt x="253455" y="1085726"/>
                    </a:cubicBezTo>
                    <a:lnTo>
                      <a:pt x="230619" y="1050595"/>
                    </a:lnTo>
                    <a:close/>
                    <a:moveTo>
                      <a:pt x="60792" y="786622"/>
                    </a:moveTo>
                    <a:cubicBezTo>
                      <a:pt x="60792" y="889307"/>
                      <a:pt x="120621" y="980998"/>
                      <a:pt x="211292" y="1023489"/>
                    </a:cubicBezTo>
                    <a:lnTo>
                      <a:pt x="215073" y="1024892"/>
                    </a:lnTo>
                    <a:lnTo>
                      <a:pt x="200127" y="960190"/>
                    </a:lnTo>
                    <a:cubicBezTo>
                      <a:pt x="196682" y="892342"/>
                      <a:pt x="228535" y="826169"/>
                      <a:pt x="285501" y="786899"/>
                    </a:cubicBezTo>
                    <a:lnTo>
                      <a:pt x="295281" y="781529"/>
                    </a:lnTo>
                    <a:lnTo>
                      <a:pt x="282646" y="771213"/>
                    </a:lnTo>
                    <a:cubicBezTo>
                      <a:pt x="243331" y="732021"/>
                      <a:pt x="222766" y="676942"/>
                      <a:pt x="227365" y="621075"/>
                    </a:cubicBezTo>
                    <a:lnTo>
                      <a:pt x="238332" y="574995"/>
                    </a:lnTo>
                    <a:lnTo>
                      <a:pt x="227713" y="561995"/>
                    </a:lnTo>
                    <a:lnTo>
                      <a:pt x="219642" y="546657"/>
                    </a:lnTo>
                    <a:lnTo>
                      <a:pt x="211292" y="549755"/>
                    </a:lnTo>
                    <a:cubicBezTo>
                      <a:pt x="120621" y="592246"/>
                      <a:pt x="60792" y="683938"/>
                      <a:pt x="60792" y="786622"/>
                    </a:cubicBezTo>
                    <a:close/>
                    <a:moveTo>
                      <a:pt x="0" y="786622"/>
                    </a:moveTo>
                    <a:cubicBezTo>
                      <a:pt x="0" y="664865"/>
                      <a:pt x="86365" y="563281"/>
                      <a:pt x="201177" y="539787"/>
                    </a:cubicBezTo>
                    <a:lnTo>
                      <a:pt x="215279" y="538365"/>
                    </a:lnTo>
                    <a:lnTo>
                      <a:pt x="205629" y="520029"/>
                    </a:lnTo>
                    <a:cubicBezTo>
                      <a:pt x="170295" y="432896"/>
                      <a:pt x="187962" y="329298"/>
                      <a:pt x="258630" y="258630"/>
                    </a:cubicBezTo>
                    <a:cubicBezTo>
                      <a:pt x="329298" y="187962"/>
                      <a:pt x="432896" y="170296"/>
                      <a:pt x="520029" y="205630"/>
                    </a:cubicBezTo>
                    <a:lnTo>
                      <a:pt x="538365" y="215279"/>
                    </a:lnTo>
                    <a:lnTo>
                      <a:pt x="539787" y="201177"/>
                    </a:lnTo>
                    <a:cubicBezTo>
                      <a:pt x="563280" y="86365"/>
                      <a:pt x="664865" y="0"/>
                      <a:pt x="786622" y="0"/>
                    </a:cubicBezTo>
                    <a:cubicBezTo>
                      <a:pt x="908379" y="0"/>
                      <a:pt x="1009964" y="86365"/>
                      <a:pt x="1033457" y="201177"/>
                    </a:cubicBezTo>
                    <a:lnTo>
                      <a:pt x="1034879" y="215279"/>
                    </a:lnTo>
                    <a:lnTo>
                      <a:pt x="1053215" y="205629"/>
                    </a:lnTo>
                    <a:cubicBezTo>
                      <a:pt x="1140348" y="170295"/>
                      <a:pt x="1243947" y="187962"/>
                      <a:pt x="1314614" y="258630"/>
                    </a:cubicBezTo>
                    <a:cubicBezTo>
                      <a:pt x="1385282" y="329298"/>
                      <a:pt x="1402948" y="432896"/>
                      <a:pt x="1367614" y="520029"/>
                    </a:cubicBezTo>
                    <a:lnTo>
                      <a:pt x="1351645" y="550376"/>
                    </a:lnTo>
                    <a:lnTo>
                      <a:pt x="1351795" y="551022"/>
                    </a:lnTo>
                    <a:lnTo>
                      <a:pt x="1376241" y="553486"/>
                    </a:lnTo>
                    <a:cubicBezTo>
                      <a:pt x="1484680" y="575676"/>
                      <a:pt x="1566252" y="671623"/>
                      <a:pt x="1566252" y="786622"/>
                    </a:cubicBezTo>
                    <a:cubicBezTo>
                      <a:pt x="1566252" y="901621"/>
                      <a:pt x="1484680" y="997568"/>
                      <a:pt x="1376241" y="1019758"/>
                    </a:cubicBezTo>
                    <a:lnTo>
                      <a:pt x="1351329" y="1022269"/>
                    </a:lnTo>
                    <a:lnTo>
                      <a:pt x="1367614" y="1053216"/>
                    </a:lnTo>
                    <a:cubicBezTo>
                      <a:pt x="1402948" y="1140349"/>
                      <a:pt x="1385281" y="1243947"/>
                      <a:pt x="1314614" y="1314615"/>
                    </a:cubicBezTo>
                    <a:cubicBezTo>
                      <a:pt x="1243947" y="1385283"/>
                      <a:pt x="1140348" y="1402949"/>
                      <a:pt x="1053216" y="1367615"/>
                    </a:cubicBezTo>
                    <a:lnTo>
                      <a:pt x="1034879" y="1357966"/>
                    </a:lnTo>
                    <a:lnTo>
                      <a:pt x="1033457" y="1372068"/>
                    </a:lnTo>
                    <a:cubicBezTo>
                      <a:pt x="1009964" y="1486879"/>
                      <a:pt x="908379" y="1573244"/>
                      <a:pt x="786622" y="1573244"/>
                    </a:cubicBezTo>
                    <a:cubicBezTo>
                      <a:pt x="664865" y="1573244"/>
                      <a:pt x="563280" y="1486879"/>
                      <a:pt x="539787" y="1372068"/>
                    </a:cubicBezTo>
                    <a:lnTo>
                      <a:pt x="538365" y="1357966"/>
                    </a:lnTo>
                    <a:lnTo>
                      <a:pt x="520029" y="1367616"/>
                    </a:lnTo>
                    <a:cubicBezTo>
                      <a:pt x="432896" y="1402950"/>
                      <a:pt x="329298" y="1385283"/>
                      <a:pt x="258630" y="1314615"/>
                    </a:cubicBezTo>
                    <a:cubicBezTo>
                      <a:pt x="187962" y="1243947"/>
                      <a:pt x="170295" y="1140349"/>
                      <a:pt x="205629" y="1053216"/>
                    </a:cubicBezTo>
                    <a:lnTo>
                      <a:pt x="215279" y="1034879"/>
                    </a:lnTo>
                    <a:lnTo>
                      <a:pt x="201177" y="1033458"/>
                    </a:lnTo>
                    <a:cubicBezTo>
                      <a:pt x="86365" y="1009964"/>
                      <a:pt x="0" y="908379"/>
                      <a:pt x="0" y="78662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6793E843-8AA8-45A6-95EB-95DFBE3C28E4}"/>
                </a:ext>
              </a:extLst>
            </p:cNvPr>
            <p:cNvSpPr txBox="1"/>
            <p:nvPr/>
          </p:nvSpPr>
          <p:spPr>
            <a:xfrm>
              <a:off x="2571308" y="1346842"/>
              <a:ext cx="956896" cy="56213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extrusionH="69850">
              <a:bevelT prst="relaxedInset"/>
            </a:sp3d>
          </p:spPr>
          <p:txBody>
            <a:bodyPr wrap="none" rtlCol="0">
              <a:prstTxWarp prst="textInflate">
                <a:avLst>
                  <a:gd name="adj" fmla="val 20000"/>
                </a:avLst>
              </a:prstTxWarp>
              <a:spAutoFit/>
            </a:bodyPr>
            <a:lstStyle/>
            <a:p>
              <a:pPr algn="ctr"/>
              <a:r>
                <a:rPr kumimoji="1" lang="en-US" altLang="ja-JP" dirty="0">
                  <a:ln w="28575">
                    <a:solidFill>
                      <a:srgbClr val="C00000"/>
                    </a:solidFill>
                  </a:ln>
                  <a:solidFill>
                    <a:srgbClr val="FF0000"/>
                  </a:solidFill>
                  <a:latin typeface="Impact" panose="020B0806030902050204" pitchFamily="34" charset="0"/>
                </a:rPr>
                <a:t>BANG!</a:t>
              </a: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F2BAE3ED-21B7-4E59-B528-AA093B7F9739}"/>
              </a:ext>
            </a:extLst>
          </p:cNvPr>
          <p:cNvGrpSpPr/>
          <p:nvPr/>
        </p:nvGrpSpPr>
        <p:grpSpPr>
          <a:xfrm>
            <a:off x="2282701" y="4781208"/>
            <a:ext cx="1573244" cy="1566252"/>
            <a:chOff x="2282701" y="4781208"/>
            <a:chExt cx="1573244" cy="1566252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E8744765-EBAB-4E34-86C2-927008765A26}"/>
                </a:ext>
              </a:extLst>
            </p:cNvPr>
            <p:cNvGrpSpPr/>
            <p:nvPr/>
          </p:nvGrpSpPr>
          <p:grpSpPr>
            <a:xfrm>
              <a:off x="2282701" y="4781208"/>
              <a:ext cx="1573244" cy="1566252"/>
              <a:chOff x="2282701" y="4781208"/>
              <a:chExt cx="1573244" cy="1566252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F817DD82-F1ED-4569-B9D1-C9D7868BCA1C}"/>
                  </a:ext>
                </a:extLst>
              </p:cNvPr>
              <p:cNvSpPr/>
              <p:nvPr/>
            </p:nvSpPr>
            <p:spPr>
              <a:xfrm>
                <a:off x="2295079" y="4793586"/>
                <a:ext cx="1548490" cy="1548489"/>
              </a:xfrm>
              <a:custGeom>
                <a:avLst/>
                <a:gdLst>
                  <a:gd name="connsiteX0" fmla="*/ 2097702 w 4214307"/>
                  <a:gd name="connsiteY0" fmla="*/ 0 h 4214307"/>
                  <a:gd name="connsiteX1" fmla="*/ 2720331 w 4214307"/>
                  <a:gd name="connsiteY1" fmla="*/ 507458 h 4214307"/>
                  <a:gd name="connsiteX2" fmla="*/ 2733193 w 4214307"/>
                  <a:gd name="connsiteY2" fmla="*/ 635048 h 4214307"/>
                  <a:gd name="connsiteX3" fmla="*/ 2753399 w 4214307"/>
                  <a:gd name="connsiteY3" fmla="*/ 618543 h 4214307"/>
                  <a:gd name="connsiteX4" fmla="*/ 3507175 w 4214307"/>
                  <a:gd name="connsiteY4" fmla="*/ 695364 h 4214307"/>
                  <a:gd name="connsiteX5" fmla="*/ 3583995 w 4214307"/>
                  <a:gd name="connsiteY5" fmla="*/ 1449139 h 4214307"/>
                  <a:gd name="connsiteX6" fmla="*/ 3564459 w 4214307"/>
                  <a:gd name="connsiteY6" fmla="*/ 1473055 h 4214307"/>
                  <a:gd name="connsiteX7" fmla="*/ 3578766 w 4214307"/>
                  <a:gd name="connsiteY7" fmla="*/ 1471613 h 4214307"/>
                  <a:gd name="connsiteX8" fmla="*/ 4214307 w 4214307"/>
                  <a:gd name="connsiteY8" fmla="*/ 2107154 h 4214307"/>
                  <a:gd name="connsiteX9" fmla="*/ 3578766 w 4214307"/>
                  <a:gd name="connsiteY9" fmla="*/ 2742695 h 4214307"/>
                  <a:gd name="connsiteX10" fmla="*/ 3576943 w 4214307"/>
                  <a:gd name="connsiteY10" fmla="*/ 2742511 h 4214307"/>
                  <a:gd name="connsiteX11" fmla="*/ 3590301 w 4214307"/>
                  <a:gd name="connsiteY11" fmla="*/ 2758865 h 4214307"/>
                  <a:gd name="connsiteX12" fmla="*/ 3513481 w 4214307"/>
                  <a:gd name="connsiteY12" fmla="*/ 3512641 h 4214307"/>
                  <a:gd name="connsiteX13" fmla="*/ 2759705 w 4214307"/>
                  <a:gd name="connsiteY13" fmla="*/ 3589461 h 4214307"/>
                  <a:gd name="connsiteX14" fmla="*/ 2732044 w 4214307"/>
                  <a:gd name="connsiteY14" fmla="*/ 3566866 h 4214307"/>
                  <a:gd name="connsiteX15" fmla="*/ 2733243 w 4214307"/>
                  <a:gd name="connsiteY15" fmla="*/ 3578766 h 4214307"/>
                  <a:gd name="connsiteX16" fmla="*/ 2097702 w 4214307"/>
                  <a:gd name="connsiteY16" fmla="*/ 4214307 h 4214307"/>
                  <a:gd name="connsiteX17" fmla="*/ 1462161 w 4214307"/>
                  <a:gd name="connsiteY17" fmla="*/ 3578766 h 4214307"/>
                  <a:gd name="connsiteX18" fmla="*/ 1462772 w 4214307"/>
                  <a:gd name="connsiteY18" fmla="*/ 3572706 h 4214307"/>
                  <a:gd name="connsiteX19" fmla="*/ 1449977 w 4214307"/>
                  <a:gd name="connsiteY19" fmla="*/ 3583157 h 4214307"/>
                  <a:gd name="connsiteX20" fmla="*/ 696201 w 4214307"/>
                  <a:gd name="connsiteY20" fmla="*/ 3506337 h 4214307"/>
                  <a:gd name="connsiteX21" fmla="*/ 619381 w 4214307"/>
                  <a:gd name="connsiteY21" fmla="*/ 2752561 h 4214307"/>
                  <a:gd name="connsiteX22" fmla="*/ 628056 w 4214307"/>
                  <a:gd name="connsiteY22" fmla="*/ 2741941 h 4214307"/>
                  <a:gd name="connsiteX23" fmla="*/ 507457 w 4214307"/>
                  <a:gd name="connsiteY23" fmla="*/ 2729783 h 4214307"/>
                  <a:gd name="connsiteX24" fmla="*/ 0 w 4214307"/>
                  <a:gd name="connsiteY24" fmla="*/ 2107154 h 4214307"/>
                  <a:gd name="connsiteX25" fmla="*/ 635541 w 4214307"/>
                  <a:gd name="connsiteY25" fmla="*/ 1471613 h 4214307"/>
                  <a:gd name="connsiteX26" fmla="*/ 639195 w 4214307"/>
                  <a:gd name="connsiteY26" fmla="*/ 1471982 h 4214307"/>
                  <a:gd name="connsiteX27" fmla="*/ 625685 w 4214307"/>
                  <a:gd name="connsiteY27" fmla="*/ 1455443 h 4214307"/>
                  <a:gd name="connsiteX28" fmla="*/ 702505 w 4214307"/>
                  <a:gd name="connsiteY28" fmla="*/ 701667 h 4214307"/>
                  <a:gd name="connsiteX29" fmla="*/ 1456281 w 4214307"/>
                  <a:gd name="connsiteY29" fmla="*/ 624846 h 4214307"/>
                  <a:gd name="connsiteX30" fmla="*/ 1462710 w 4214307"/>
                  <a:gd name="connsiteY30" fmla="*/ 630098 h 4214307"/>
                  <a:gd name="connsiteX31" fmla="*/ 1475073 w 4214307"/>
                  <a:gd name="connsiteY31" fmla="*/ 507458 h 4214307"/>
                  <a:gd name="connsiteX32" fmla="*/ 2097702 w 4214307"/>
                  <a:gd name="connsiteY32" fmla="*/ 0 h 421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214307" h="4214307">
                    <a:moveTo>
                      <a:pt x="2097702" y="0"/>
                    </a:moveTo>
                    <a:cubicBezTo>
                      <a:pt x="2404827" y="0"/>
                      <a:pt x="2661070" y="217852"/>
                      <a:pt x="2720331" y="507458"/>
                    </a:cubicBezTo>
                    <a:lnTo>
                      <a:pt x="2733193" y="635048"/>
                    </a:lnTo>
                    <a:lnTo>
                      <a:pt x="2753399" y="618543"/>
                    </a:lnTo>
                    <a:cubicBezTo>
                      <a:pt x="2986096" y="464902"/>
                      <a:pt x="3302320" y="490509"/>
                      <a:pt x="3507175" y="695364"/>
                    </a:cubicBezTo>
                    <a:cubicBezTo>
                      <a:pt x="3712029" y="900218"/>
                      <a:pt x="3737636" y="1216443"/>
                      <a:pt x="3583995" y="1449139"/>
                    </a:cubicBezTo>
                    <a:lnTo>
                      <a:pt x="3564459" y="1473055"/>
                    </a:lnTo>
                    <a:lnTo>
                      <a:pt x="3578766" y="1471613"/>
                    </a:lnTo>
                    <a:cubicBezTo>
                      <a:pt x="3929766" y="1471613"/>
                      <a:pt x="4214307" y="1756154"/>
                      <a:pt x="4214307" y="2107154"/>
                    </a:cubicBezTo>
                    <a:cubicBezTo>
                      <a:pt x="4214307" y="2458154"/>
                      <a:pt x="3929766" y="2742695"/>
                      <a:pt x="3578766" y="2742695"/>
                    </a:cubicBezTo>
                    <a:lnTo>
                      <a:pt x="3576943" y="2742511"/>
                    </a:lnTo>
                    <a:lnTo>
                      <a:pt x="3590301" y="2758865"/>
                    </a:lnTo>
                    <a:cubicBezTo>
                      <a:pt x="3743942" y="2991562"/>
                      <a:pt x="3718335" y="3307786"/>
                      <a:pt x="3513481" y="3512641"/>
                    </a:cubicBezTo>
                    <a:cubicBezTo>
                      <a:pt x="3308626" y="3717495"/>
                      <a:pt x="2992402" y="3743102"/>
                      <a:pt x="2759705" y="3589461"/>
                    </a:cubicBezTo>
                    <a:lnTo>
                      <a:pt x="2732044" y="3566866"/>
                    </a:lnTo>
                    <a:lnTo>
                      <a:pt x="2733243" y="3578766"/>
                    </a:lnTo>
                    <a:cubicBezTo>
                      <a:pt x="2733243" y="3929766"/>
                      <a:pt x="2448702" y="4214307"/>
                      <a:pt x="2097702" y="4214307"/>
                    </a:cubicBezTo>
                    <a:cubicBezTo>
                      <a:pt x="1746702" y="4214307"/>
                      <a:pt x="1462161" y="3929766"/>
                      <a:pt x="1462161" y="3578766"/>
                    </a:cubicBezTo>
                    <a:lnTo>
                      <a:pt x="1462772" y="3572706"/>
                    </a:lnTo>
                    <a:lnTo>
                      <a:pt x="1449977" y="3583157"/>
                    </a:lnTo>
                    <a:cubicBezTo>
                      <a:pt x="1217280" y="3736798"/>
                      <a:pt x="901056" y="3711191"/>
                      <a:pt x="696201" y="3506337"/>
                    </a:cubicBezTo>
                    <a:cubicBezTo>
                      <a:pt x="491347" y="3301482"/>
                      <a:pt x="465740" y="2985258"/>
                      <a:pt x="619381" y="2752561"/>
                    </a:cubicBezTo>
                    <a:lnTo>
                      <a:pt x="628056" y="2741941"/>
                    </a:lnTo>
                    <a:lnTo>
                      <a:pt x="507457" y="2729783"/>
                    </a:lnTo>
                    <a:cubicBezTo>
                      <a:pt x="217851" y="2670521"/>
                      <a:pt x="0" y="2414279"/>
                      <a:pt x="0" y="2107154"/>
                    </a:cubicBezTo>
                    <a:cubicBezTo>
                      <a:pt x="0" y="1756154"/>
                      <a:pt x="284541" y="1471613"/>
                      <a:pt x="635541" y="1471613"/>
                    </a:cubicBezTo>
                    <a:lnTo>
                      <a:pt x="639195" y="1471982"/>
                    </a:lnTo>
                    <a:lnTo>
                      <a:pt x="625685" y="1455443"/>
                    </a:lnTo>
                    <a:cubicBezTo>
                      <a:pt x="472044" y="1222746"/>
                      <a:pt x="497651" y="906522"/>
                      <a:pt x="702505" y="701667"/>
                    </a:cubicBezTo>
                    <a:cubicBezTo>
                      <a:pt x="907360" y="496812"/>
                      <a:pt x="1223584" y="471206"/>
                      <a:pt x="1456281" y="624846"/>
                    </a:cubicBezTo>
                    <a:lnTo>
                      <a:pt x="1462710" y="630098"/>
                    </a:lnTo>
                    <a:lnTo>
                      <a:pt x="1475073" y="507458"/>
                    </a:lnTo>
                    <a:cubicBezTo>
                      <a:pt x="1534335" y="217852"/>
                      <a:pt x="1790577" y="0"/>
                      <a:pt x="209770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40000">
                    <a:srgbClr val="FFC000"/>
                  </a:gs>
                  <a:gs pos="7000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C5CBD96A-858B-4BF0-94EB-895ACF7FDA88}"/>
                  </a:ext>
                </a:extLst>
              </p:cNvPr>
              <p:cNvSpPr/>
              <p:nvPr/>
            </p:nvSpPr>
            <p:spPr>
              <a:xfrm rot="5400000">
                <a:off x="2286197" y="4777712"/>
                <a:ext cx="1566252" cy="1573244"/>
              </a:xfrm>
              <a:custGeom>
                <a:avLst/>
                <a:gdLst>
                  <a:gd name="connsiteX0" fmla="*/ 1267347 w 1566252"/>
                  <a:gd name="connsiteY0" fmla="*/ 782470 h 1573244"/>
                  <a:gd name="connsiteX1" fmla="*/ 1288671 w 1566252"/>
                  <a:gd name="connsiteY1" fmla="*/ 799880 h 1573244"/>
                  <a:gd name="connsiteX2" fmla="*/ 1343952 w 1566252"/>
                  <a:gd name="connsiteY2" fmla="*/ 950018 h 1573244"/>
                  <a:gd name="connsiteX3" fmla="*/ 1333024 w 1566252"/>
                  <a:gd name="connsiteY3" fmla="*/ 995938 h 1573244"/>
                  <a:gd name="connsiteX4" fmla="*/ 1345531 w 1566252"/>
                  <a:gd name="connsiteY4" fmla="*/ 1011250 h 1573244"/>
                  <a:gd name="connsiteX5" fmla="*/ 1348588 w 1566252"/>
                  <a:gd name="connsiteY5" fmla="*/ 1017059 h 1573244"/>
                  <a:gd name="connsiteX6" fmla="*/ 1366687 w 1566252"/>
                  <a:gd name="connsiteY6" fmla="*/ 1010343 h 1573244"/>
                  <a:gd name="connsiteX7" fmla="*/ 1508835 w 1566252"/>
                  <a:gd name="connsiteY7" fmla="*/ 786622 h 1573244"/>
                  <a:gd name="connsiteX8" fmla="*/ 1366687 w 1566252"/>
                  <a:gd name="connsiteY8" fmla="*/ 562901 h 1573244"/>
                  <a:gd name="connsiteX9" fmla="*/ 1353400 w 1566252"/>
                  <a:gd name="connsiteY9" fmla="*/ 557971 h 1573244"/>
                  <a:gd name="connsiteX10" fmla="*/ 1365260 w 1566252"/>
                  <a:gd name="connsiteY10" fmla="*/ 609309 h 1573244"/>
                  <a:gd name="connsiteX11" fmla="*/ 1284623 w 1566252"/>
                  <a:gd name="connsiteY11" fmla="*/ 772983 h 1573244"/>
                  <a:gd name="connsiteX12" fmla="*/ 1048422 w 1566252"/>
                  <a:gd name="connsiteY12" fmla="*/ 1342070 h 1573244"/>
                  <a:gd name="connsiteX13" fmla="*/ 1050422 w 1566252"/>
                  <a:gd name="connsiteY13" fmla="*/ 1342614 h 1573244"/>
                  <a:gd name="connsiteX14" fmla="*/ 1273450 w 1566252"/>
                  <a:gd name="connsiteY14" fmla="*/ 1273450 h 1573244"/>
                  <a:gd name="connsiteX15" fmla="*/ 1342613 w 1566252"/>
                  <a:gd name="connsiteY15" fmla="*/ 1050423 h 1573244"/>
                  <a:gd name="connsiteX16" fmla="*/ 1335393 w 1566252"/>
                  <a:gd name="connsiteY16" fmla="*/ 1023876 h 1573244"/>
                  <a:gd name="connsiteX17" fmla="*/ 1328282 w 1566252"/>
                  <a:gd name="connsiteY17" fmla="*/ 1024593 h 1573244"/>
                  <a:gd name="connsiteX18" fmla="*/ 1334918 w 1566252"/>
                  <a:gd name="connsiteY18" fmla="*/ 1022130 h 1573244"/>
                  <a:gd name="connsiteX19" fmla="*/ 1331932 w 1566252"/>
                  <a:gd name="connsiteY19" fmla="*/ 1011151 h 1573244"/>
                  <a:gd name="connsiteX20" fmla="*/ 1329969 w 1566252"/>
                  <a:gd name="connsiteY20" fmla="*/ 1006872 h 1573244"/>
                  <a:gd name="connsiteX21" fmla="*/ 1301666 w 1566252"/>
                  <a:gd name="connsiteY21" fmla="*/ 1054766 h 1573244"/>
                  <a:gd name="connsiteX22" fmla="*/ 1157645 w 1566252"/>
                  <a:gd name="connsiteY22" fmla="*/ 1124447 h 1573244"/>
                  <a:gd name="connsiteX23" fmla="*/ 1141389 w 1566252"/>
                  <a:gd name="connsiteY23" fmla="*/ 1123099 h 1573244"/>
                  <a:gd name="connsiteX24" fmla="*/ 1144699 w 1566252"/>
                  <a:gd name="connsiteY24" fmla="*/ 1133754 h 1573244"/>
                  <a:gd name="connsiteX25" fmla="*/ 1085838 w 1566252"/>
                  <a:gd name="connsiteY25" fmla="*/ 1317749 h 1573244"/>
                  <a:gd name="connsiteX26" fmla="*/ 1008877 w 1566252"/>
                  <a:gd name="connsiteY26" fmla="*/ 242355 h 1573244"/>
                  <a:gd name="connsiteX27" fmla="*/ 1054879 w 1566252"/>
                  <a:gd name="connsiteY27" fmla="*/ 269540 h 1573244"/>
                  <a:gd name="connsiteX28" fmla="*/ 1124560 w 1566252"/>
                  <a:gd name="connsiteY28" fmla="*/ 413561 h 1573244"/>
                  <a:gd name="connsiteX29" fmla="*/ 1122286 w 1566252"/>
                  <a:gd name="connsiteY29" fmla="*/ 440995 h 1573244"/>
                  <a:gd name="connsiteX30" fmla="*/ 1141108 w 1566252"/>
                  <a:gd name="connsiteY30" fmla="*/ 435147 h 1573244"/>
                  <a:gd name="connsiteX31" fmla="*/ 1314891 w 1566252"/>
                  <a:gd name="connsiteY31" fmla="*/ 490741 h 1573244"/>
                  <a:gd name="connsiteX32" fmla="*/ 1340587 w 1566252"/>
                  <a:gd name="connsiteY32" fmla="*/ 530273 h 1573244"/>
                  <a:gd name="connsiteX33" fmla="*/ 1342614 w 1566252"/>
                  <a:gd name="connsiteY33" fmla="*/ 522822 h 1573244"/>
                  <a:gd name="connsiteX34" fmla="*/ 1273450 w 1566252"/>
                  <a:gd name="connsiteY34" fmla="*/ 299794 h 1573244"/>
                  <a:gd name="connsiteX35" fmla="*/ 1050422 w 1566252"/>
                  <a:gd name="connsiteY35" fmla="*/ 230631 h 1573244"/>
                  <a:gd name="connsiteX36" fmla="*/ 1036800 w 1566252"/>
                  <a:gd name="connsiteY36" fmla="*/ 234336 h 1573244"/>
                  <a:gd name="connsiteX37" fmla="*/ 1038576 w 1566252"/>
                  <a:gd name="connsiteY37" fmla="*/ 251954 h 1573244"/>
                  <a:gd name="connsiteX38" fmla="*/ 1032476 w 1566252"/>
                  <a:gd name="connsiteY38" fmla="*/ 235512 h 1573244"/>
                  <a:gd name="connsiteX39" fmla="*/ 1011150 w 1566252"/>
                  <a:gd name="connsiteY39" fmla="*/ 241312 h 1573244"/>
                  <a:gd name="connsiteX40" fmla="*/ 548588 w 1566252"/>
                  <a:gd name="connsiteY40" fmla="*/ 214436 h 1573244"/>
                  <a:gd name="connsiteX41" fmla="*/ 611015 w 1566252"/>
                  <a:gd name="connsiteY41" fmla="*/ 200015 h 1573244"/>
                  <a:gd name="connsiteX42" fmla="*/ 784306 w 1566252"/>
                  <a:gd name="connsiteY42" fmla="*/ 285389 h 1573244"/>
                  <a:gd name="connsiteX43" fmla="*/ 789677 w 1566252"/>
                  <a:gd name="connsiteY43" fmla="*/ 295169 h 1573244"/>
                  <a:gd name="connsiteX44" fmla="*/ 799992 w 1566252"/>
                  <a:gd name="connsiteY44" fmla="*/ 282534 h 1573244"/>
                  <a:gd name="connsiteX45" fmla="*/ 950131 w 1566252"/>
                  <a:gd name="connsiteY45" fmla="*/ 227253 h 1573244"/>
                  <a:gd name="connsiteX46" fmla="*/ 997896 w 1566252"/>
                  <a:gd name="connsiteY46" fmla="*/ 238621 h 1573244"/>
                  <a:gd name="connsiteX47" fmla="*/ 1011250 w 1566252"/>
                  <a:gd name="connsiteY47" fmla="*/ 227713 h 1573244"/>
                  <a:gd name="connsiteX48" fmla="*/ 1026588 w 1566252"/>
                  <a:gd name="connsiteY48" fmla="*/ 219642 h 1573244"/>
                  <a:gd name="connsiteX49" fmla="*/ 1023489 w 1566252"/>
                  <a:gd name="connsiteY49" fmla="*/ 211292 h 1573244"/>
                  <a:gd name="connsiteX50" fmla="*/ 786622 w 1566252"/>
                  <a:gd name="connsiteY50" fmla="*/ 60792 h 1573244"/>
                  <a:gd name="connsiteX51" fmla="*/ 549755 w 1566252"/>
                  <a:gd name="connsiteY51" fmla="*/ 211292 h 1573244"/>
                  <a:gd name="connsiteX52" fmla="*/ 546657 w 1566252"/>
                  <a:gd name="connsiteY52" fmla="*/ 1353603 h 1573244"/>
                  <a:gd name="connsiteX53" fmla="*/ 549755 w 1566252"/>
                  <a:gd name="connsiteY53" fmla="*/ 1361953 h 1573244"/>
                  <a:gd name="connsiteX54" fmla="*/ 786622 w 1566252"/>
                  <a:gd name="connsiteY54" fmla="*/ 1512453 h 1573244"/>
                  <a:gd name="connsiteX55" fmla="*/ 1023489 w 1566252"/>
                  <a:gd name="connsiteY55" fmla="*/ 1361953 h 1573244"/>
                  <a:gd name="connsiteX56" fmla="*/ 1025710 w 1566252"/>
                  <a:gd name="connsiteY56" fmla="*/ 1355968 h 1573244"/>
                  <a:gd name="connsiteX57" fmla="*/ 960303 w 1566252"/>
                  <a:gd name="connsiteY57" fmla="*/ 1371078 h 1573244"/>
                  <a:gd name="connsiteX58" fmla="*/ 787011 w 1566252"/>
                  <a:gd name="connsiteY58" fmla="*/ 1285703 h 1573244"/>
                  <a:gd name="connsiteX59" fmla="*/ 781641 w 1566252"/>
                  <a:gd name="connsiteY59" fmla="*/ 1275924 h 1573244"/>
                  <a:gd name="connsiteX60" fmla="*/ 771326 w 1566252"/>
                  <a:gd name="connsiteY60" fmla="*/ 1288559 h 1573244"/>
                  <a:gd name="connsiteX61" fmla="*/ 621187 w 1566252"/>
                  <a:gd name="connsiteY61" fmla="*/ 1343839 h 1573244"/>
                  <a:gd name="connsiteX62" fmla="*/ 576954 w 1566252"/>
                  <a:gd name="connsiteY62" fmla="*/ 1333313 h 1573244"/>
                  <a:gd name="connsiteX63" fmla="*/ 561995 w 1566252"/>
                  <a:gd name="connsiteY63" fmla="*/ 1345532 h 1573244"/>
                  <a:gd name="connsiteX64" fmla="*/ 244674 w 1566252"/>
                  <a:gd name="connsiteY64" fmla="*/ 951765 h 1573244"/>
                  <a:gd name="connsiteX65" fmla="*/ 252395 w 1566252"/>
                  <a:gd name="connsiteY65" fmla="*/ 981034 h 1573244"/>
                  <a:gd name="connsiteX66" fmla="*/ 258630 w 1566252"/>
                  <a:gd name="connsiteY66" fmla="*/ 973401 h 1573244"/>
                  <a:gd name="connsiteX67" fmla="*/ 253393 w 1566252"/>
                  <a:gd name="connsiteY67" fmla="*/ 984816 h 1573244"/>
                  <a:gd name="connsiteX68" fmla="*/ 259760 w 1566252"/>
                  <a:gd name="connsiteY68" fmla="*/ 1008952 h 1573244"/>
                  <a:gd name="connsiteX69" fmla="*/ 441711 w 1566252"/>
                  <a:gd name="connsiteY69" fmla="*/ 1134251 h 1573244"/>
                  <a:gd name="connsiteX70" fmla="*/ 448715 w 1566252"/>
                  <a:gd name="connsiteY70" fmla="*/ 1133926 h 1573244"/>
                  <a:gd name="connsiteX71" fmla="*/ 449842 w 1566252"/>
                  <a:gd name="connsiteY71" fmla="*/ 1120328 h 1573244"/>
                  <a:gd name="connsiteX72" fmla="*/ 460593 w 1566252"/>
                  <a:gd name="connsiteY72" fmla="*/ 1083389 h 1573244"/>
                  <a:gd name="connsiteX73" fmla="*/ 459664 w 1566252"/>
                  <a:gd name="connsiteY73" fmla="*/ 1116071 h 1573244"/>
                  <a:gd name="connsiteX74" fmla="*/ 462025 w 1566252"/>
                  <a:gd name="connsiteY74" fmla="*/ 1133307 h 1573244"/>
                  <a:gd name="connsiteX75" fmla="*/ 475816 w 1566252"/>
                  <a:gd name="connsiteY75" fmla="*/ 1132666 h 1573244"/>
                  <a:gd name="connsiteX76" fmla="*/ 462504 w 1566252"/>
                  <a:gd name="connsiteY76" fmla="*/ 1136802 h 1573244"/>
                  <a:gd name="connsiteX77" fmla="*/ 464013 w 1566252"/>
                  <a:gd name="connsiteY77" fmla="*/ 1147813 h 1573244"/>
                  <a:gd name="connsiteX78" fmla="*/ 582771 w 1566252"/>
                  <a:gd name="connsiteY78" fmla="*/ 1288119 h 1573244"/>
                  <a:gd name="connsiteX79" fmla="*/ 765654 w 1566252"/>
                  <a:gd name="connsiteY79" fmla="*/ 1269585 h 1573244"/>
                  <a:gd name="connsiteX80" fmla="*/ 774383 w 1566252"/>
                  <a:gd name="connsiteY80" fmla="*/ 1262707 h 1573244"/>
                  <a:gd name="connsiteX81" fmla="*/ 767673 w 1566252"/>
                  <a:gd name="connsiteY81" fmla="*/ 1250488 h 1573244"/>
                  <a:gd name="connsiteX82" fmla="*/ 777155 w 1566252"/>
                  <a:gd name="connsiteY82" fmla="*/ 1260524 h 1573244"/>
                  <a:gd name="connsiteX83" fmla="*/ 790821 w 1566252"/>
                  <a:gd name="connsiteY83" fmla="*/ 1249758 h 1573244"/>
                  <a:gd name="connsiteX84" fmla="*/ 812842 w 1566252"/>
                  <a:gd name="connsiteY84" fmla="*/ 1225590 h 1573244"/>
                  <a:gd name="connsiteX85" fmla="*/ 794934 w 1566252"/>
                  <a:gd name="connsiteY85" fmla="*/ 1259641 h 1573244"/>
                  <a:gd name="connsiteX86" fmla="*/ 786306 w 1566252"/>
                  <a:gd name="connsiteY86" fmla="*/ 1270210 h 1573244"/>
                  <a:gd name="connsiteX87" fmla="*/ 791120 w 1566252"/>
                  <a:gd name="connsiteY87" fmla="*/ 1275306 h 1573244"/>
                  <a:gd name="connsiteX88" fmla="*/ 951878 w 1566252"/>
                  <a:gd name="connsiteY88" fmla="*/ 1326530 h 1573244"/>
                  <a:gd name="connsiteX89" fmla="*/ 979173 w 1566252"/>
                  <a:gd name="connsiteY89" fmla="*/ 1319330 h 1573244"/>
                  <a:gd name="connsiteX90" fmla="*/ 973401 w 1566252"/>
                  <a:gd name="connsiteY90" fmla="*/ 1314614 h 1573244"/>
                  <a:gd name="connsiteX91" fmla="*/ 982034 w 1566252"/>
                  <a:gd name="connsiteY91" fmla="*/ 1318575 h 1573244"/>
                  <a:gd name="connsiteX92" fmla="*/ 1009065 w 1566252"/>
                  <a:gd name="connsiteY92" fmla="*/ 1311444 h 1573244"/>
                  <a:gd name="connsiteX93" fmla="*/ 1134364 w 1566252"/>
                  <a:gd name="connsiteY93" fmla="*/ 1129494 h 1573244"/>
                  <a:gd name="connsiteX94" fmla="*/ 1134038 w 1566252"/>
                  <a:gd name="connsiteY94" fmla="*/ 1122490 h 1573244"/>
                  <a:gd name="connsiteX95" fmla="*/ 1120441 w 1566252"/>
                  <a:gd name="connsiteY95" fmla="*/ 1121363 h 1573244"/>
                  <a:gd name="connsiteX96" fmla="*/ 1083501 w 1566252"/>
                  <a:gd name="connsiteY96" fmla="*/ 1110612 h 1573244"/>
                  <a:gd name="connsiteX97" fmla="*/ 1116183 w 1566252"/>
                  <a:gd name="connsiteY97" fmla="*/ 1111540 h 1573244"/>
                  <a:gd name="connsiteX98" fmla="*/ 1133420 w 1566252"/>
                  <a:gd name="connsiteY98" fmla="*/ 1109179 h 1573244"/>
                  <a:gd name="connsiteX99" fmla="*/ 1132779 w 1566252"/>
                  <a:gd name="connsiteY99" fmla="*/ 1095388 h 1573244"/>
                  <a:gd name="connsiteX100" fmla="*/ 1136915 w 1566252"/>
                  <a:gd name="connsiteY100" fmla="*/ 1108700 h 1573244"/>
                  <a:gd name="connsiteX101" fmla="*/ 1147926 w 1566252"/>
                  <a:gd name="connsiteY101" fmla="*/ 1107192 h 1573244"/>
                  <a:gd name="connsiteX102" fmla="*/ 1288231 w 1566252"/>
                  <a:gd name="connsiteY102" fmla="*/ 988433 h 1573244"/>
                  <a:gd name="connsiteX103" fmla="*/ 1269697 w 1566252"/>
                  <a:gd name="connsiteY103" fmla="*/ 805551 h 1573244"/>
                  <a:gd name="connsiteX104" fmla="*/ 1256295 w 1566252"/>
                  <a:gd name="connsiteY104" fmla="*/ 788539 h 1573244"/>
                  <a:gd name="connsiteX105" fmla="*/ 1251363 w 1566252"/>
                  <a:gd name="connsiteY105" fmla="*/ 791247 h 1573244"/>
                  <a:gd name="connsiteX106" fmla="*/ 1255413 w 1566252"/>
                  <a:gd name="connsiteY106" fmla="*/ 787420 h 1573244"/>
                  <a:gd name="connsiteX107" fmla="*/ 1249870 w 1566252"/>
                  <a:gd name="connsiteY107" fmla="*/ 780385 h 1573244"/>
                  <a:gd name="connsiteX108" fmla="*/ 1225703 w 1566252"/>
                  <a:gd name="connsiteY108" fmla="*/ 758363 h 1573244"/>
                  <a:gd name="connsiteX109" fmla="*/ 1225703 w 1566252"/>
                  <a:gd name="connsiteY109" fmla="*/ 758363 h 1573244"/>
                  <a:gd name="connsiteX110" fmla="*/ 1259754 w 1566252"/>
                  <a:gd name="connsiteY110" fmla="*/ 776271 h 1573244"/>
                  <a:gd name="connsiteX111" fmla="*/ 1263756 w 1566252"/>
                  <a:gd name="connsiteY111" fmla="*/ 779538 h 1573244"/>
                  <a:gd name="connsiteX112" fmla="*/ 1274804 w 1566252"/>
                  <a:gd name="connsiteY112" fmla="*/ 769102 h 1573244"/>
                  <a:gd name="connsiteX113" fmla="*/ 1323185 w 1566252"/>
                  <a:gd name="connsiteY113" fmla="*/ 617267 h 1573244"/>
                  <a:gd name="connsiteX114" fmla="*/ 1317618 w 1566252"/>
                  <a:gd name="connsiteY114" fmla="*/ 596167 h 1573244"/>
                  <a:gd name="connsiteX115" fmla="*/ 1314614 w 1566252"/>
                  <a:gd name="connsiteY115" fmla="*/ 599844 h 1573244"/>
                  <a:gd name="connsiteX116" fmla="*/ 1317138 w 1566252"/>
                  <a:gd name="connsiteY116" fmla="*/ 594344 h 1573244"/>
                  <a:gd name="connsiteX117" fmla="*/ 1308936 w 1566252"/>
                  <a:gd name="connsiteY117" fmla="*/ 563253 h 1573244"/>
                  <a:gd name="connsiteX118" fmla="*/ 1137084 w 1566252"/>
                  <a:gd name="connsiteY118" fmla="*/ 444909 h 1573244"/>
                  <a:gd name="connsiteX119" fmla="*/ 1121903 w 1566252"/>
                  <a:gd name="connsiteY119" fmla="*/ 445614 h 1573244"/>
                  <a:gd name="connsiteX120" fmla="*/ 1121476 w 1566252"/>
                  <a:gd name="connsiteY120" fmla="*/ 450764 h 1573244"/>
                  <a:gd name="connsiteX121" fmla="*/ 1110725 w 1566252"/>
                  <a:gd name="connsiteY121" fmla="*/ 487704 h 1573244"/>
                  <a:gd name="connsiteX122" fmla="*/ 1111653 w 1566252"/>
                  <a:gd name="connsiteY122" fmla="*/ 455022 h 1573244"/>
                  <a:gd name="connsiteX123" fmla="*/ 1110437 w 1566252"/>
                  <a:gd name="connsiteY123" fmla="*/ 446147 h 1573244"/>
                  <a:gd name="connsiteX124" fmla="*/ 1104871 w 1566252"/>
                  <a:gd name="connsiteY124" fmla="*/ 446406 h 1573244"/>
                  <a:gd name="connsiteX125" fmla="*/ 1110244 w 1566252"/>
                  <a:gd name="connsiteY125" fmla="*/ 444736 h 1573244"/>
                  <a:gd name="connsiteX126" fmla="*/ 1107305 w 1566252"/>
                  <a:gd name="connsiteY126" fmla="*/ 423280 h 1573244"/>
                  <a:gd name="connsiteX127" fmla="*/ 988546 w 1566252"/>
                  <a:gd name="connsiteY127" fmla="*/ 282974 h 1573244"/>
                  <a:gd name="connsiteX128" fmla="*/ 805664 w 1566252"/>
                  <a:gd name="connsiteY128" fmla="*/ 301508 h 1573244"/>
                  <a:gd name="connsiteX129" fmla="*/ 796934 w 1566252"/>
                  <a:gd name="connsiteY129" fmla="*/ 308385 h 1573244"/>
                  <a:gd name="connsiteX130" fmla="*/ 803644 w 1566252"/>
                  <a:gd name="connsiteY130" fmla="*/ 320604 h 1573244"/>
                  <a:gd name="connsiteX131" fmla="*/ 794163 w 1566252"/>
                  <a:gd name="connsiteY131" fmla="*/ 310569 h 1573244"/>
                  <a:gd name="connsiteX132" fmla="*/ 780497 w 1566252"/>
                  <a:gd name="connsiteY132" fmla="*/ 321335 h 1573244"/>
                  <a:gd name="connsiteX133" fmla="*/ 758476 w 1566252"/>
                  <a:gd name="connsiteY133" fmla="*/ 345502 h 1573244"/>
                  <a:gd name="connsiteX134" fmla="*/ 776383 w 1566252"/>
                  <a:gd name="connsiteY134" fmla="*/ 311451 h 1573244"/>
                  <a:gd name="connsiteX135" fmla="*/ 785012 w 1566252"/>
                  <a:gd name="connsiteY135" fmla="*/ 300882 h 1573244"/>
                  <a:gd name="connsiteX136" fmla="*/ 780197 w 1566252"/>
                  <a:gd name="connsiteY136" fmla="*/ 295786 h 1573244"/>
                  <a:gd name="connsiteX137" fmla="*/ 619440 w 1566252"/>
                  <a:gd name="connsiteY137" fmla="*/ 244562 h 1573244"/>
                  <a:gd name="connsiteX138" fmla="*/ 591609 w 1566252"/>
                  <a:gd name="connsiteY138" fmla="*/ 251904 h 1573244"/>
                  <a:gd name="connsiteX139" fmla="*/ 599844 w 1566252"/>
                  <a:gd name="connsiteY139" fmla="*/ 258631 h 1573244"/>
                  <a:gd name="connsiteX140" fmla="*/ 587528 w 1566252"/>
                  <a:gd name="connsiteY140" fmla="*/ 252980 h 1573244"/>
                  <a:gd name="connsiteX141" fmla="*/ 562253 w 1566252"/>
                  <a:gd name="connsiteY141" fmla="*/ 259648 h 1573244"/>
                  <a:gd name="connsiteX142" fmla="*/ 436954 w 1566252"/>
                  <a:gd name="connsiteY142" fmla="*/ 441599 h 1573244"/>
                  <a:gd name="connsiteX143" fmla="*/ 437279 w 1566252"/>
                  <a:gd name="connsiteY143" fmla="*/ 448603 h 1573244"/>
                  <a:gd name="connsiteX144" fmla="*/ 450877 w 1566252"/>
                  <a:gd name="connsiteY144" fmla="*/ 449730 h 1573244"/>
                  <a:gd name="connsiteX145" fmla="*/ 487817 w 1566252"/>
                  <a:gd name="connsiteY145" fmla="*/ 460481 h 1573244"/>
                  <a:gd name="connsiteX146" fmla="*/ 455135 w 1566252"/>
                  <a:gd name="connsiteY146" fmla="*/ 459552 h 1573244"/>
                  <a:gd name="connsiteX147" fmla="*/ 437898 w 1566252"/>
                  <a:gd name="connsiteY147" fmla="*/ 461914 h 1573244"/>
                  <a:gd name="connsiteX148" fmla="*/ 438538 w 1566252"/>
                  <a:gd name="connsiteY148" fmla="*/ 475704 h 1573244"/>
                  <a:gd name="connsiteX149" fmla="*/ 434403 w 1566252"/>
                  <a:gd name="connsiteY149" fmla="*/ 462392 h 1573244"/>
                  <a:gd name="connsiteX150" fmla="*/ 423392 w 1566252"/>
                  <a:gd name="connsiteY150" fmla="*/ 463901 h 1573244"/>
                  <a:gd name="connsiteX151" fmla="*/ 283086 w 1566252"/>
                  <a:gd name="connsiteY151" fmla="*/ 582660 h 1573244"/>
                  <a:gd name="connsiteX152" fmla="*/ 301621 w 1566252"/>
                  <a:gd name="connsiteY152" fmla="*/ 765541 h 1573244"/>
                  <a:gd name="connsiteX153" fmla="*/ 308498 w 1566252"/>
                  <a:gd name="connsiteY153" fmla="*/ 774271 h 1573244"/>
                  <a:gd name="connsiteX154" fmla="*/ 320717 w 1566252"/>
                  <a:gd name="connsiteY154" fmla="*/ 767561 h 1573244"/>
                  <a:gd name="connsiteX155" fmla="*/ 310681 w 1566252"/>
                  <a:gd name="connsiteY155" fmla="*/ 777042 h 1573244"/>
                  <a:gd name="connsiteX156" fmla="*/ 321448 w 1566252"/>
                  <a:gd name="connsiteY156" fmla="*/ 790708 h 1573244"/>
                  <a:gd name="connsiteX157" fmla="*/ 345615 w 1566252"/>
                  <a:gd name="connsiteY157" fmla="*/ 812730 h 1573244"/>
                  <a:gd name="connsiteX158" fmla="*/ 311564 w 1566252"/>
                  <a:gd name="connsiteY158" fmla="*/ 794822 h 1573244"/>
                  <a:gd name="connsiteX159" fmla="*/ 300995 w 1566252"/>
                  <a:gd name="connsiteY159" fmla="*/ 786193 h 1573244"/>
                  <a:gd name="connsiteX160" fmla="*/ 295898 w 1566252"/>
                  <a:gd name="connsiteY160" fmla="*/ 791008 h 1573244"/>
                  <a:gd name="connsiteX161" fmla="*/ 244674 w 1566252"/>
                  <a:gd name="connsiteY161" fmla="*/ 951765 h 1573244"/>
                  <a:gd name="connsiteX162" fmla="*/ 226813 w 1566252"/>
                  <a:gd name="connsiteY162" fmla="*/ 462801 h 1573244"/>
                  <a:gd name="connsiteX163" fmla="*/ 230631 w 1566252"/>
                  <a:gd name="connsiteY163" fmla="*/ 522822 h 1573244"/>
                  <a:gd name="connsiteX164" fmla="*/ 234336 w 1566252"/>
                  <a:gd name="connsiteY164" fmla="*/ 536444 h 1573244"/>
                  <a:gd name="connsiteX165" fmla="*/ 251954 w 1566252"/>
                  <a:gd name="connsiteY165" fmla="*/ 534668 h 1573244"/>
                  <a:gd name="connsiteX166" fmla="*/ 235512 w 1566252"/>
                  <a:gd name="connsiteY166" fmla="*/ 540769 h 1573244"/>
                  <a:gd name="connsiteX167" fmla="*/ 241313 w 1566252"/>
                  <a:gd name="connsiteY167" fmla="*/ 562095 h 1573244"/>
                  <a:gd name="connsiteX168" fmla="*/ 241878 w 1566252"/>
                  <a:gd name="connsiteY168" fmla="*/ 563326 h 1573244"/>
                  <a:gd name="connsiteX169" fmla="*/ 269652 w 1566252"/>
                  <a:gd name="connsiteY169" fmla="*/ 516327 h 1573244"/>
                  <a:gd name="connsiteX170" fmla="*/ 413673 w 1566252"/>
                  <a:gd name="connsiteY170" fmla="*/ 446646 h 1573244"/>
                  <a:gd name="connsiteX171" fmla="*/ 429929 w 1566252"/>
                  <a:gd name="connsiteY171" fmla="*/ 447993 h 1573244"/>
                  <a:gd name="connsiteX172" fmla="*/ 426618 w 1566252"/>
                  <a:gd name="connsiteY172" fmla="*/ 437338 h 1573244"/>
                  <a:gd name="connsiteX173" fmla="*/ 485479 w 1566252"/>
                  <a:gd name="connsiteY173" fmla="*/ 253343 h 1573244"/>
                  <a:gd name="connsiteX174" fmla="*/ 520634 w 1566252"/>
                  <a:gd name="connsiteY174" fmla="*/ 230492 h 1573244"/>
                  <a:gd name="connsiteX175" fmla="*/ 462801 w 1566252"/>
                  <a:gd name="connsiteY175" fmla="*/ 226813 h 1573244"/>
                  <a:gd name="connsiteX176" fmla="*/ 299794 w 1566252"/>
                  <a:gd name="connsiteY176" fmla="*/ 299795 h 1573244"/>
                  <a:gd name="connsiteX177" fmla="*/ 226813 w 1566252"/>
                  <a:gd name="connsiteY177" fmla="*/ 462801 h 1573244"/>
                  <a:gd name="connsiteX178" fmla="*/ 226813 w 1566252"/>
                  <a:gd name="connsiteY178" fmla="*/ 1110444 h 1573244"/>
                  <a:gd name="connsiteX179" fmla="*/ 299794 w 1566252"/>
                  <a:gd name="connsiteY179" fmla="*/ 1273451 h 1573244"/>
                  <a:gd name="connsiteX180" fmla="*/ 522822 w 1566252"/>
                  <a:gd name="connsiteY180" fmla="*/ 1342614 h 1573244"/>
                  <a:gd name="connsiteX181" fmla="*/ 536444 w 1566252"/>
                  <a:gd name="connsiteY181" fmla="*/ 1338909 h 1573244"/>
                  <a:gd name="connsiteX182" fmla="*/ 534668 w 1566252"/>
                  <a:gd name="connsiteY182" fmla="*/ 1321290 h 1573244"/>
                  <a:gd name="connsiteX183" fmla="*/ 540769 w 1566252"/>
                  <a:gd name="connsiteY183" fmla="*/ 1337733 h 1573244"/>
                  <a:gd name="connsiteX184" fmla="*/ 562094 w 1566252"/>
                  <a:gd name="connsiteY184" fmla="*/ 1331933 h 1573244"/>
                  <a:gd name="connsiteX185" fmla="*/ 565333 w 1566252"/>
                  <a:gd name="connsiteY185" fmla="*/ 1330447 h 1573244"/>
                  <a:gd name="connsiteX186" fmla="*/ 516439 w 1566252"/>
                  <a:gd name="connsiteY186" fmla="*/ 1301553 h 1573244"/>
                  <a:gd name="connsiteX187" fmla="*/ 446758 w 1566252"/>
                  <a:gd name="connsiteY187" fmla="*/ 1157532 h 1573244"/>
                  <a:gd name="connsiteX188" fmla="*/ 448105 w 1566252"/>
                  <a:gd name="connsiteY188" fmla="*/ 1141276 h 1573244"/>
                  <a:gd name="connsiteX189" fmla="*/ 437450 w 1566252"/>
                  <a:gd name="connsiteY189" fmla="*/ 1144587 h 1573244"/>
                  <a:gd name="connsiteX190" fmla="*/ 253455 w 1566252"/>
                  <a:gd name="connsiteY190" fmla="*/ 1085726 h 1573244"/>
                  <a:gd name="connsiteX191" fmla="*/ 230620 w 1566252"/>
                  <a:gd name="connsiteY191" fmla="*/ 1050595 h 1573244"/>
                  <a:gd name="connsiteX192" fmla="*/ 60792 w 1566252"/>
                  <a:gd name="connsiteY192" fmla="*/ 786622 h 1573244"/>
                  <a:gd name="connsiteX193" fmla="*/ 211292 w 1566252"/>
                  <a:gd name="connsiteY193" fmla="*/ 1023489 h 1573244"/>
                  <a:gd name="connsiteX194" fmla="*/ 215074 w 1566252"/>
                  <a:gd name="connsiteY194" fmla="*/ 1024892 h 1573244"/>
                  <a:gd name="connsiteX195" fmla="*/ 200127 w 1566252"/>
                  <a:gd name="connsiteY195" fmla="*/ 960190 h 1573244"/>
                  <a:gd name="connsiteX196" fmla="*/ 285501 w 1566252"/>
                  <a:gd name="connsiteY196" fmla="*/ 786899 h 1573244"/>
                  <a:gd name="connsiteX197" fmla="*/ 295281 w 1566252"/>
                  <a:gd name="connsiteY197" fmla="*/ 781529 h 1573244"/>
                  <a:gd name="connsiteX198" fmla="*/ 282646 w 1566252"/>
                  <a:gd name="connsiteY198" fmla="*/ 771213 h 1573244"/>
                  <a:gd name="connsiteX199" fmla="*/ 227366 w 1566252"/>
                  <a:gd name="connsiteY199" fmla="*/ 621075 h 1573244"/>
                  <a:gd name="connsiteX200" fmla="*/ 238332 w 1566252"/>
                  <a:gd name="connsiteY200" fmla="*/ 574995 h 1573244"/>
                  <a:gd name="connsiteX201" fmla="*/ 227713 w 1566252"/>
                  <a:gd name="connsiteY201" fmla="*/ 561995 h 1573244"/>
                  <a:gd name="connsiteX202" fmla="*/ 219642 w 1566252"/>
                  <a:gd name="connsiteY202" fmla="*/ 546657 h 1573244"/>
                  <a:gd name="connsiteX203" fmla="*/ 211292 w 1566252"/>
                  <a:gd name="connsiteY203" fmla="*/ 549755 h 1573244"/>
                  <a:gd name="connsiteX204" fmla="*/ 60792 w 1566252"/>
                  <a:gd name="connsiteY204" fmla="*/ 786622 h 1573244"/>
                  <a:gd name="connsiteX205" fmla="*/ 0 w 1566252"/>
                  <a:gd name="connsiteY205" fmla="*/ 786622 h 1573244"/>
                  <a:gd name="connsiteX206" fmla="*/ 201177 w 1566252"/>
                  <a:gd name="connsiteY206" fmla="*/ 539787 h 1573244"/>
                  <a:gd name="connsiteX207" fmla="*/ 215279 w 1566252"/>
                  <a:gd name="connsiteY207" fmla="*/ 538365 h 1573244"/>
                  <a:gd name="connsiteX208" fmla="*/ 205629 w 1566252"/>
                  <a:gd name="connsiteY208" fmla="*/ 520029 h 1573244"/>
                  <a:gd name="connsiteX209" fmla="*/ 258630 w 1566252"/>
                  <a:gd name="connsiteY209" fmla="*/ 258630 h 1573244"/>
                  <a:gd name="connsiteX210" fmla="*/ 520029 w 1566252"/>
                  <a:gd name="connsiteY210" fmla="*/ 205630 h 1573244"/>
                  <a:gd name="connsiteX211" fmla="*/ 538365 w 1566252"/>
                  <a:gd name="connsiteY211" fmla="*/ 215279 h 1573244"/>
                  <a:gd name="connsiteX212" fmla="*/ 539787 w 1566252"/>
                  <a:gd name="connsiteY212" fmla="*/ 201177 h 1573244"/>
                  <a:gd name="connsiteX213" fmla="*/ 786622 w 1566252"/>
                  <a:gd name="connsiteY213" fmla="*/ 0 h 1573244"/>
                  <a:gd name="connsiteX214" fmla="*/ 1033458 w 1566252"/>
                  <a:gd name="connsiteY214" fmla="*/ 201177 h 1573244"/>
                  <a:gd name="connsiteX215" fmla="*/ 1034879 w 1566252"/>
                  <a:gd name="connsiteY215" fmla="*/ 215279 h 1573244"/>
                  <a:gd name="connsiteX216" fmla="*/ 1053215 w 1566252"/>
                  <a:gd name="connsiteY216" fmla="*/ 205629 h 1573244"/>
                  <a:gd name="connsiteX217" fmla="*/ 1314614 w 1566252"/>
                  <a:gd name="connsiteY217" fmla="*/ 258630 h 1573244"/>
                  <a:gd name="connsiteX218" fmla="*/ 1367615 w 1566252"/>
                  <a:gd name="connsiteY218" fmla="*/ 520029 h 1573244"/>
                  <a:gd name="connsiteX219" fmla="*/ 1351646 w 1566252"/>
                  <a:gd name="connsiteY219" fmla="*/ 550376 h 1573244"/>
                  <a:gd name="connsiteX220" fmla="*/ 1351795 w 1566252"/>
                  <a:gd name="connsiteY220" fmla="*/ 551022 h 1573244"/>
                  <a:gd name="connsiteX221" fmla="*/ 1376241 w 1566252"/>
                  <a:gd name="connsiteY221" fmla="*/ 553486 h 1573244"/>
                  <a:gd name="connsiteX222" fmla="*/ 1566252 w 1566252"/>
                  <a:gd name="connsiteY222" fmla="*/ 786622 h 1573244"/>
                  <a:gd name="connsiteX223" fmla="*/ 1376241 w 1566252"/>
                  <a:gd name="connsiteY223" fmla="*/ 1019758 h 1573244"/>
                  <a:gd name="connsiteX224" fmla="*/ 1351329 w 1566252"/>
                  <a:gd name="connsiteY224" fmla="*/ 1022269 h 1573244"/>
                  <a:gd name="connsiteX225" fmla="*/ 1367614 w 1566252"/>
                  <a:gd name="connsiteY225" fmla="*/ 1053216 h 1573244"/>
                  <a:gd name="connsiteX226" fmla="*/ 1314614 w 1566252"/>
                  <a:gd name="connsiteY226" fmla="*/ 1314615 h 1573244"/>
                  <a:gd name="connsiteX227" fmla="*/ 1053216 w 1566252"/>
                  <a:gd name="connsiteY227" fmla="*/ 1367615 h 1573244"/>
                  <a:gd name="connsiteX228" fmla="*/ 1034879 w 1566252"/>
                  <a:gd name="connsiteY228" fmla="*/ 1357966 h 1573244"/>
                  <a:gd name="connsiteX229" fmla="*/ 1033458 w 1566252"/>
                  <a:gd name="connsiteY229" fmla="*/ 1372068 h 1573244"/>
                  <a:gd name="connsiteX230" fmla="*/ 786622 w 1566252"/>
                  <a:gd name="connsiteY230" fmla="*/ 1573244 h 1573244"/>
                  <a:gd name="connsiteX231" fmla="*/ 539787 w 1566252"/>
                  <a:gd name="connsiteY231" fmla="*/ 1372068 h 1573244"/>
                  <a:gd name="connsiteX232" fmla="*/ 538365 w 1566252"/>
                  <a:gd name="connsiteY232" fmla="*/ 1357966 h 1573244"/>
                  <a:gd name="connsiteX233" fmla="*/ 520029 w 1566252"/>
                  <a:gd name="connsiteY233" fmla="*/ 1367616 h 1573244"/>
                  <a:gd name="connsiteX234" fmla="*/ 258630 w 1566252"/>
                  <a:gd name="connsiteY234" fmla="*/ 1314615 h 1573244"/>
                  <a:gd name="connsiteX235" fmla="*/ 205629 w 1566252"/>
                  <a:gd name="connsiteY235" fmla="*/ 1053216 h 1573244"/>
                  <a:gd name="connsiteX236" fmla="*/ 215279 w 1566252"/>
                  <a:gd name="connsiteY236" fmla="*/ 1034879 h 1573244"/>
                  <a:gd name="connsiteX237" fmla="*/ 201177 w 1566252"/>
                  <a:gd name="connsiteY237" fmla="*/ 1033458 h 1573244"/>
                  <a:gd name="connsiteX238" fmla="*/ 0 w 1566252"/>
                  <a:gd name="connsiteY238" fmla="*/ 786622 h 1573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</a:cxnLst>
                <a:rect l="l" t="t" r="r" b="b"/>
                <a:pathLst>
                  <a:path w="1566252" h="1573244">
                    <a:moveTo>
                      <a:pt x="1267347" y="782470"/>
                    </a:moveTo>
                    <a:lnTo>
                      <a:pt x="1288671" y="799880"/>
                    </a:lnTo>
                    <a:cubicBezTo>
                      <a:pt x="1327986" y="839072"/>
                      <a:pt x="1348551" y="894151"/>
                      <a:pt x="1343952" y="950018"/>
                    </a:cubicBezTo>
                    <a:lnTo>
                      <a:pt x="1333024" y="995938"/>
                    </a:lnTo>
                    <a:lnTo>
                      <a:pt x="1345531" y="1011250"/>
                    </a:lnTo>
                    <a:lnTo>
                      <a:pt x="1348588" y="1017059"/>
                    </a:lnTo>
                    <a:lnTo>
                      <a:pt x="1366687" y="1010343"/>
                    </a:lnTo>
                    <a:cubicBezTo>
                      <a:pt x="1452325" y="970210"/>
                      <a:pt x="1508835" y="883608"/>
                      <a:pt x="1508835" y="786622"/>
                    </a:cubicBezTo>
                    <a:cubicBezTo>
                      <a:pt x="1508835" y="689637"/>
                      <a:pt x="1452325" y="603034"/>
                      <a:pt x="1366687" y="562901"/>
                    </a:cubicBezTo>
                    <a:lnTo>
                      <a:pt x="1353400" y="557971"/>
                    </a:lnTo>
                    <a:lnTo>
                      <a:pt x="1365260" y="609309"/>
                    </a:lnTo>
                    <a:cubicBezTo>
                      <a:pt x="1368513" y="673392"/>
                      <a:pt x="1338428" y="735892"/>
                      <a:pt x="1284623" y="772983"/>
                    </a:cubicBezTo>
                    <a:close/>
                    <a:moveTo>
                      <a:pt x="1048422" y="1342070"/>
                    </a:moveTo>
                    <a:lnTo>
                      <a:pt x="1050422" y="1342614"/>
                    </a:lnTo>
                    <a:cubicBezTo>
                      <a:pt x="1129958" y="1357414"/>
                      <a:pt x="1213852" y="1333049"/>
                      <a:pt x="1273450" y="1273450"/>
                    </a:cubicBezTo>
                    <a:cubicBezTo>
                      <a:pt x="1333048" y="1213852"/>
                      <a:pt x="1357413" y="1129959"/>
                      <a:pt x="1342613" y="1050423"/>
                    </a:cubicBezTo>
                    <a:lnTo>
                      <a:pt x="1335393" y="1023876"/>
                    </a:lnTo>
                    <a:lnTo>
                      <a:pt x="1328282" y="1024593"/>
                    </a:lnTo>
                    <a:lnTo>
                      <a:pt x="1334918" y="1022130"/>
                    </a:lnTo>
                    <a:lnTo>
                      <a:pt x="1331932" y="1011151"/>
                    </a:lnTo>
                    <a:lnTo>
                      <a:pt x="1329969" y="1006872"/>
                    </a:lnTo>
                    <a:lnTo>
                      <a:pt x="1301666" y="1054766"/>
                    </a:lnTo>
                    <a:cubicBezTo>
                      <a:pt x="1266190" y="1098168"/>
                      <a:pt x="1213150" y="1123533"/>
                      <a:pt x="1157645" y="1124447"/>
                    </a:cubicBezTo>
                    <a:lnTo>
                      <a:pt x="1141389" y="1123099"/>
                    </a:lnTo>
                    <a:lnTo>
                      <a:pt x="1144699" y="1133754"/>
                    </a:lnTo>
                    <a:cubicBezTo>
                      <a:pt x="1158436" y="1201567"/>
                      <a:pt x="1135421" y="1271307"/>
                      <a:pt x="1085838" y="1317749"/>
                    </a:cubicBezTo>
                    <a:close/>
                    <a:moveTo>
                      <a:pt x="1008877" y="242355"/>
                    </a:moveTo>
                    <a:lnTo>
                      <a:pt x="1054879" y="269540"/>
                    </a:lnTo>
                    <a:cubicBezTo>
                      <a:pt x="1098281" y="305015"/>
                      <a:pt x="1123646" y="358055"/>
                      <a:pt x="1124560" y="413561"/>
                    </a:cubicBezTo>
                    <a:lnTo>
                      <a:pt x="1122286" y="440995"/>
                    </a:lnTo>
                    <a:lnTo>
                      <a:pt x="1141108" y="435147"/>
                    </a:lnTo>
                    <a:cubicBezTo>
                      <a:pt x="1205157" y="422173"/>
                      <a:pt x="1271027" y="443910"/>
                      <a:pt x="1314891" y="490741"/>
                    </a:cubicBezTo>
                    <a:lnTo>
                      <a:pt x="1340587" y="530273"/>
                    </a:lnTo>
                    <a:lnTo>
                      <a:pt x="1342614" y="522822"/>
                    </a:lnTo>
                    <a:cubicBezTo>
                      <a:pt x="1357413" y="443287"/>
                      <a:pt x="1333049" y="359392"/>
                      <a:pt x="1273450" y="299794"/>
                    </a:cubicBezTo>
                    <a:cubicBezTo>
                      <a:pt x="1213852" y="240196"/>
                      <a:pt x="1129958" y="215831"/>
                      <a:pt x="1050422" y="230631"/>
                    </a:cubicBezTo>
                    <a:lnTo>
                      <a:pt x="1036800" y="234336"/>
                    </a:lnTo>
                    <a:lnTo>
                      <a:pt x="1038576" y="251954"/>
                    </a:lnTo>
                    <a:lnTo>
                      <a:pt x="1032476" y="235512"/>
                    </a:lnTo>
                    <a:lnTo>
                      <a:pt x="1011150" y="241312"/>
                    </a:lnTo>
                    <a:close/>
                    <a:moveTo>
                      <a:pt x="548588" y="214436"/>
                    </a:moveTo>
                    <a:lnTo>
                      <a:pt x="611015" y="200015"/>
                    </a:lnTo>
                    <a:cubicBezTo>
                      <a:pt x="678863" y="196570"/>
                      <a:pt x="745036" y="228423"/>
                      <a:pt x="784306" y="285389"/>
                    </a:cubicBezTo>
                    <a:lnTo>
                      <a:pt x="789677" y="295169"/>
                    </a:lnTo>
                    <a:lnTo>
                      <a:pt x="799992" y="282534"/>
                    </a:lnTo>
                    <a:cubicBezTo>
                      <a:pt x="839185" y="243219"/>
                      <a:pt x="894264" y="222654"/>
                      <a:pt x="950131" y="227253"/>
                    </a:cubicBezTo>
                    <a:lnTo>
                      <a:pt x="997896" y="238621"/>
                    </a:lnTo>
                    <a:lnTo>
                      <a:pt x="1011250" y="227713"/>
                    </a:lnTo>
                    <a:lnTo>
                      <a:pt x="1026588" y="219642"/>
                    </a:lnTo>
                    <a:lnTo>
                      <a:pt x="1023489" y="211292"/>
                    </a:lnTo>
                    <a:cubicBezTo>
                      <a:pt x="980998" y="120621"/>
                      <a:pt x="889307" y="60792"/>
                      <a:pt x="786622" y="60792"/>
                    </a:cubicBezTo>
                    <a:cubicBezTo>
                      <a:pt x="683938" y="60792"/>
                      <a:pt x="592246" y="120621"/>
                      <a:pt x="549755" y="211292"/>
                    </a:cubicBezTo>
                    <a:close/>
                    <a:moveTo>
                      <a:pt x="546657" y="1353603"/>
                    </a:moveTo>
                    <a:lnTo>
                      <a:pt x="549755" y="1361953"/>
                    </a:lnTo>
                    <a:cubicBezTo>
                      <a:pt x="592246" y="1452623"/>
                      <a:pt x="683938" y="1512453"/>
                      <a:pt x="786622" y="1512453"/>
                    </a:cubicBezTo>
                    <a:cubicBezTo>
                      <a:pt x="889307" y="1512453"/>
                      <a:pt x="980998" y="1452623"/>
                      <a:pt x="1023489" y="1361953"/>
                    </a:cubicBezTo>
                    <a:lnTo>
                      <a:pt x="1025710" y="1355968"/>
                    </a:lnTo>
                    <a:lnTo>
                      <a:pt x="960303" y="1371078"/>
                    </a:lnTo>
                    <a:cubicBezTo>
                      <a:pt x="892454" y="1374522"/>
                      <a:pt x="826282" y="1342670"/>
                      <a:pt x="787011" y="1285703"/>
                    </a:cubicBezTo>
                    <a:lnTo>
                      <a:pt x="781641" y="1275924"/>
                    </a:lnTo>
                    <a:lnTo>
                      <a:pt x="771326" y="1288559"/>
                    </a:lnTo>
                    <a:cubicBezTo>
                      <a:pt x="732133" y="1327874"/>
                      <a:pt x="677054" y="1348439"/>
                      <a:pt x="621187" y="1343839"/>
                    </a:cubicBezTo>
                    <a:lnTo>
                      <a:pt x="576954" y="1333313"/>
                    </a:lnTo>
                    <a:lnTo>
                      <a:pt x="561995" y="1345532"/>
                    </a:lnTo>
                    <a:close/>
                    <a:moveTo>
                      <a:pt x="244674" y="951765"/>
                    </a:moveTo>
                    <a:lnTo>
                      <a:pt x="252395" y="981034"/>
                    </a:lnTo>
                    <a:lnTo>
                      <a:pt x="258630" y="973401"/>
                    </a:lnTo>
                    <a:lnTo>
                      <a:pt x="253393" y="984816"/>
                    </a:lnTo>
                    <a:lnTo>
                      <a:pt x="259760" y="1008952"/>
                    </a:lnTo>
                    <a:cubicBezTo>
                      <a:pt x="291366" y="1083352"/>
                      <a:pt x="362937" y="1131372"/>
                      <a:pt x="441711" y="1134251"/>
                    </a:cubicBezTo>
                    <a:lnTo>
                      <a:pt x="448715" y="1133926"/>
                    </a:lnTo>
                    <a:lnTo>
                      <a:pt x="449842" y="1120328"/>
                    </a:lnTo>
                    <a:cubicBezTo>
                      <a:pt x="452124" y="1107916"/>
                      <a:pt x="455684" y="1095548"/>
                      <a:pt x="460593" y="1083389"/>
                    </a:cubicBezTo>
                    <a:cubicBezTo>
                      <a:pt x="459368" y="1094379"/>
                      <a:pt x="459076" y="1105303"/>
                      <a:pt x="459664" y="1116071"/>
                    </a:cubicBezTo>
                    <a:lnTo>
                      <a:pt x="462025" y="1133307"/>
                    </a:lnTo>
                    <a:lnTo>
                      <a:pt x="475816" y="1132666"/>
                    </a:lnTo>
                    <a:lnTo>
                      <a:pt x="462504" y="1136802"/>
                    </a:lnTo>
                    <a:lnTo>
                      <a:pt x="464013" y="1147813"/>
                    </a:lnTo>
                    <a:cubicBezTo>
                      <a:pt x="477770" y="1209996"/>
                      <a:pt x="521246" y="1263282"/>
                      <a:pt x="582771" y="1288119"/>
                    </a:cubicBezTo>
                    <a:cubicBezTo>
                      <a:pt x="644297" y="1312957"/>
                      <a:pt x="712582" y="1304788"/>
                      <a:pt x="765654" y="1269585"/>
                    </a:cubicBezTo>
                    <a:lnTo>
                      <a:pt x="774383" y="1262707"/>
                    </a:lnTo>
                    <a:lnTo>
                      <a:pt x="767673" y="1250488"/>
                    </a:lnTo>
                    <a:lnTo>
                      <a:pt x="777155" y="1260524"/>
                    </a:lnTo>
                    <a:lnTo>
                      <a:pt x="790821" y="1249758"/>
                    </a:lnTo>
                    <a:cubicBezTo>
                      <a:pt x="798719" y="1242416"/>
                      <a:pt x="806094" y="1234351"/>
                      <a:pt x="812842" y="1225590"/>
                    </a:cubicBezTo>
                    <a:cubicBezTo>
                      <a:pt x="807933" y="1237749"/>
                      <a:pt x="801909" y="1249123"/>
                      <a:pt x="794934" y="1259641"/>
                    </a:cubicBezTo>
                    <a:lnTo>
                      <a:pt x="786306" y="1270210"/>
                    </a:lnTo>
                    <a:lnTo>
                      <a:pt x="791120" y="1275306"/>
                    </a:lnTo>
                    <a:cubicBezTo>
                      <a:pt x="835141" y="1314769"/>
                      <a:pt x="893875" y="1333143"/>
                      <a:pt x="951878" y="1326530"/>
                    </a:cubicBezTo>
                    <a:lnTo>
                      <a:pt x="979173" y="1319330"/>
                    </a:lnTo>
                    <a:lnTo>
                      <a:pt x="973401" y="1314614"/>
                    </a:lnTo>
                    <a:lnTo>
                      <a:pt x="982034" y="1318575"/>
                    </a:lnTo>
                    <a:lnTo>
                      <a:pt x="1009065" y="1311444"/>
                    </a:lnTo>
                    <a:cubicBezTo>
                      <a:pt x="1083465" y="1279839"/>
                      <a:pt x="1131484" y="1208267"/>
                      <a:pt x="1134364" y="1129494"/>
                    </a:cubicBezTo>
                    <a:lnTo>
                      <a:pt x="1134038" y="1122490"/>
                    </a:lnTo>
                    <a:lnTo>
                      <a:pt x="1120441" y="1121363"/>
                    </a:lnTo>
                    <a:cubicBezTo>
                      <a:pt x="1108029" y="1119080"/>
                      <a:pt x="1095660" y="1115520"/>
                      <a:pt x="1083501" y="1110612"/>
                    </a:cubicBezTo>
                    <a:cubicBezTo>
                      <a:pt x="1094491" y="1111837"/>
                      <a:pt x="1105416" y="1112128"/>
                      <a:pt x="1116183" y="1111540"/>
                    </a:cubicBezTo>
                    <a:lnTo>
                      <a:pt x="1133420" y="1109179"/>
                    </a:lnTo>
                    <a:lnTo>
                      <a:pt x="1132779" y="1095388"/>
                    </a:lnTo>
                    <a:lnTo>
                      <a:pt x="1136915" y="1108700"/>
                    </a:lnTo>
                    <a:lnTo>
                      <a:pt x="1147926" y="1107192"/>
                    </a:lnTo>
                    <a:cubicBezTo>
                      <a:pt x="1210108" y="1093435"/>
                      <a:pt x="1263394" y="1049959"/>
                      <a:pt x="1288231" y="988433"/>
                    </a:cubicBezTo>
                    <a:cubicBezTo>
                      <a:pt x="1313069" y="926908"/>
                      <a:pt x="1304901" y="858624"/>
                      <a:pt x="1269697" y="805551"/>
                    </a:cubicBezTo>
                    <a:lnTo>
                      <a:pt x="1256295" y="788539"/>
                    </a:lnTo>
                    <a:lnTo>
                      <a:pt x="1251363" y="791247"/>
                    </a:lnTo>
                    <a:lnTo>
                      <a:pt x="1255413" y="787420"/>
                    </a:lnTo>
                    <a:lnTo>
                      <a:pt x="1249870" y="780385"/>
                    </a:lnTo>
                    <a:cubicBezTo>
                      <a:pt x="1242529" y="772486"/>
                      <a:pt x="1234464" y="765112"/>
                      <a:pt x="1225703" y="758363"/>
                    </a:cubicBezTo>
                    <a:lnTo>
                      <a:pt x="1225703" y="758363"/>
                    </a:lnTo>
                    <a:cubicBezTo>
                      <a:pt x="1237862" y="763272"/>
                      <a:pt x="1249236" y="769296"/>
                      <a:pt x="1259754" y="776271"/>
                    </a:cubicBezTo>
                    <a:lnTo>
                      <a:pt x="1263756" y="779538"/>
                    </a:lnTo>
                    <a:lnTo>
                      <a:pt x="1274804" y="769102"/>
                    </a:lnTo>
                    <a:cubicBezTo>
                      <a:pt x="1312076" y="727524"/>
                      <a:pt x="1329430" y="672050"/>
                      <a:pt x="1323185" y="617267"/>
                    </a:cubicBezTo>
                    <a:lnTo>
                      <a:pt x="1317618" y="596167"/>
                    </a:lnTo>
                    <a:lnTo>
                      <a:pt x="1314614" y="599844"/>
                    </a:lnTo>
                    <a:lnTo>
                      <a:pt x="1317138" y="594344"/>
                    </a:lnTo>
                    <a:lnTo>
                      <a:pt x="1308936" y="563253"/>
                    </a:lnTo>
                    <a:cubicBezTo>
                      <a:pt x="1279084" y="492983"/>
                      <a:pt x="1211485" y="447628"/>
                      <a:pt x="1137084" y="444909"/>
                    </a:cubicBezTo>
                    <a:lnTo>
                      <a:pt x="1121903" y="445614"/>
                    </a:lnTo>
                    <a:lnTo>
                      <a:pt x="1121476" y="450764"/>
                    </a:lnTo>
                    <a:cubicBezTo>
                      <a:pt x="1119194" y="463177"/>
                      <a:pt x="1115633" y="475545"/>
                      <a:pt x="1110725" y="487704"/>
                    </a:cubicBezTo>
                    <a:cubicBezTo>
                      <a:pt x="1111950" y="476714"/>
                      <a:pt x="1112241" y="465790"/>
                      <a:pt x="1111653" y="455022"/>
                    </a:cubicBezTo>
                    <a:lnTo>
                      <a:pt x="1110437" y="446147"/>
                    </a:lnTo>
                    <a:lnTo>
                      <a:pt x="1104871" y="446406"/>
                    </a:lnTo>
                    <a:lnTo>
                      <a:pt x="1110244" y="444736"/>
                    </a:lnTo>
                    <a:lnTo>
                      <a:pt x="1107305" y="423280"/>
                    </a:lnTo>
                    <a:cubicBezTo>
                      <a:pt x="1093547" y="361097"/>
                      <a:pt x="1050072" y="307811"/>
                      <a:pt x="988546" y="282974"/>
                    </a:cubicBezTo>
                    <a:cubicBezTo>
                      <a:pt x="927020" y="258136"/>
                      <a:pt x="858736" y="266304"/>
                      <a:pt x="805664" y="301508"/>
                    </a:cubicBezTo>
                    <a:lnTo>
                      <a:pt x="796934" y="308385"/>
                    </a:lnTo>
                    <a:lnTo>
                      <a:pt x="803644" y="320604"/>
                    </a:lnTo>
                    <a:lnTo>
                      <a:pt x="794163" y="310569"/>
                    </a:lnTo>
                    <a:lnTo>
                      <a:pt x="780497" y="321335"/>
                    </a:lnTo>
                    <a:cubicBezTo>
                      <a:pt x="772598" y="328677"/>
                      <a:pt x="765224" y="336741"/>
                      <a:pt x="758476" y="345502"/>
                    </a:cubicBezTo>
                    <a:cubicBezTo>
                      <a:pt x="763384" y="333343"/>
                      <a:pt x="769409" y="321970"/>
                      <a:pt x="776383" y="311451"/>
                    </a:cubicBezTo>
                    <a:lnTo>
                      <a:pt x="785012" y="300882"/>
                    </a:lnTo>
                    <a:lnTo>
                      <a:pt x="780197" y="295786"/>
                    </a:lnTo>
                    <a:cubicBezTo>
                      <a:pt x="736176" y="256324"/>
                      <a:pt x="677443" y="237949"/>
                      <a:pt x="619440" y="244562"/>
                    </a:cubicBezTo>
                    <a:lnTo>
                      <a:pt x="591609" y="251904"/>
                    </a:lnTo>
                    <a:lnTo>
                      <a:pt x="599844" y="258631"/>
                    </a:lnTo>
                    <a:lnTo>
                      <a:pt x="587528" y="252980"/>
                    </a:lnTo>
                    <a:lnTo>
                      <a:pt x="562253" y="259648"/>
                    </a:lnTo>
                    <a:cubicBezTo>
                      <a:pt x="487853" y="291254"/>
                      <a:pt x="439833" y="362825"/>
                      <a:pt x="436954" y="441599"/>
                    </a:cubicBezTo>
                    <a:lnTo>
                      <a:pt x="437279" y="448603"/>
                    </a:lnTo>
                    <a:lnTo>
                      <a:pt x="450877" y="449730"/>
                    </a:lnTo>
                    <a:cubicBezTo>
                      <a:pt x="463289" y="452012"/>
                      <a:pt x="475658" y="455572"/>
                      <a:pt x="487817" y="460481"/>
                    </a:cubicBezTo>
                    <a:cubicBezTo>
                      <a:pt x="476826" y="459256"/>
                      <a:pt x="465902" y="458964"/>
                      <a:pt x="455135" y="459552"/>
                    </a:cubicBezTo>
                    <a:lnTo>
                      <a:pt x="437898" y="461914"/>
                    </a:lnTo>
                    <a:lnTo>
                      <a:pt x="438538" y="475704"/>
                    </a:lnTo>
                    <a:lnTo>
                      <a:pt x="434403" y="462392"/>
                    </a:lnTo>
                    <a:lnTo>
                      <a:pt x="423392" y="463901"/>
                    </a:lnTo>
                    <a:cubicBezTo>
                      <a:pt x="361210" y="477658"/>
                      <a:pt x="307924" y="521134"/>
                      <a:pt x="283086" y="582660"/>
                    </a:cubicBezTo>
                    <a:cubicBezTo>
                      <a:pt x="258248" y="644185"/>
                      <a:pt x="266417" y="712469"/>
                      <a:pt x="301621" y="765541"/>
                    </a:cubicBezTo>
                    <a:lnTo>
                      <a:pt x="308498" y="774271"/>
                    </a:lnTo>
                    <a:lnTo>
                      <a:pt x="320717" y="767561"/>
                    </a:lnTo>
                    <a:lnTo>
                      <a:pt x="310681" y="777042"/>
                    </a:lnTo>
                    <a:lnTo>
                      <a:pt x="321448" y="790708"/>
                    </a:lnTo>
                    <a:cubicBezTo>
                      <a:pt x="328789" y="798607"/>
                      <a:pt x="336854" y="805981"/>
                      <a:pt x="345615" y="812730"/>
                    </a:cubicBezTo>
                    <a:cubicBezTo>
                      <a:pt x="333456" y="807821"/>
                      <a:pt x="322082" y="801797"/>
                      <a:pt x="311564" y="794822"/>
                    </a:cubicBezTo>
                    <a:lnTo>
                      <a:pt x="300995" y="786193"/>
                    </a:lnTo>
                    <a:lnTo>
                      <a:pt x="295898" y="791008"/>
                    </a:lnTo>
                    <a:cubicBezTo>
                      <a:pt x="256436" y="835029"/>
                      <a:pt x="238061" y="893763"/>
                      <a:pt x="244674" y="951765"/>
                    </a:cubicBezTo>
                    <a:close/>
                    <a:moveTo>
                      <a:pt x="226813" y="462801"/>
                    </a:moveTo>
                    <a:cubicBezTo>
                      <a:pt x="225679" y="482782"/>
                      <a:pt x="226931" y="502938"/>
                      <a:pt x="230631" y="522822"/>
                    </a:cubicBezTo>
                    <a:lnTo>
                      <a:pt x="234336" y="536444"/>
                    </a:lnTo>
                    <a:lnTo>
                      <a:pt x="251954" y="534668"/>
                    </a:lnTo>
                    <a:lnTo>
                      <a:pt x="235512" y="540769"/>
                    </a:lnTo>
                    <a:lnTo>
                      <a:pt x="241313" y="562095"/>
                    </a:lnTo>
                    <a:lnTo>
                      <a:pt x="241878" y="563326"/>
                    </a:lnTo>
                    <a:lnTo>
                      <a:pt x="269652" y="516327"/>
                    </a:lnTo>
                    <a:cubicBezTo>
                      <a:pt x="305128" y="472924"/>
                      <a:pt x="358168" y="447559"/>
                      <a:pt x="413673" y="446646"/>
                    </a:cubicBezTo>
                    <a:lnTo>
                      <a:pt x="429929" y="447993"/>
                    </a:lnTo>
                    <a:lnTo>
                      <a:pt x="426618" y="437338"/>
                    </a:lnTo>
                    <a:cubicBezTo>
                      <a:pt x="412881" y="369525"/>
                      <a:pt x="435896" y="299785"/>
                      <a:pt x="485479" y="253343"/>
                    </a:cubicBezTo>
                    <a:lnTo>
                      <a:pt x="520634" y="230492"/>
                    </a:lnTo>
                    <a:lnTo>
                      <a:pt x="462801" y="226813"/>
                    </a:lnTo>
                    <a:cubicBezTo>
                      <a:pt x="402858" y="230216"/>
                      <a:pt x="344493" y="255096"/>
                      <a:pt x="299794" y="299795"/>
                    </a:cubicBezTo>
                    <a:cubicBezTo>
                      <a:pt x="255096" y="344493"/>
                      <a:pt x="230216" y="402858"/>
                      <a:pt x="226813" y="462801"/>
                    </a:cubicBezTo>
                    <a:close/>
                    <a:moveTo>
                      <a:pt x="226813" y="1110444"/>
                    </a:moveTo>
                    <a:cubicBezTo>
                      <a:pt x="230216" y="1170387"/>
                      <a:pt x="255096" y="1228752"/>
                      <a:pt x="299794" y="1273451"/>
                    </a:cubicBezTo>
                    <a:cubicBezTo>
                      <a:pt x="359392" y="1333049"/>
                      <a:pt x="443286" y="1357414"/>
                      <a:pt x="522822" y="1342614"/>
                    </a:cubicBezTo>
                    <a:lnTo>
                      <a:pt x="536444" y="1338909"/>
                    </a:lnTo>
                    <a:lnTo>
                      <a:pt x="534668" y="1321290"/>
                    </a:lnTo>
                    <a:lnTo>
                      <a:pt x="540769" y="1337733"/>
                    </a:lnTo>
                    <a:lnTo>
                      <a:pt x="562094" y="1331933"/>
                    </a:lnTo>
                    <a:lnTo>
                      <a:pt x="565333" y="1330447"/>
                    </a:lnTo>
                    <a:lnTo>
                      <a:pt x="516439" y="1301553"/>
                    </a:lnTo>
                    <a:cubicBezTo>
                      <a:pt x="473036" y="1266078"/>
                      <a:pt x="447671" y="1213037"/>
                      <a:pt x="446758" y="1157532"/>
                    </a:cubicBezTo>
                    <a:lnTo>
                      <a:pt x="448105" y="1141276"/>
                    </a:lnTo>
                    <a:lnTo>
                      <a:pt x="437450" y="1144587"/>
                    </a:lnTo>
                    <a:cubicBezTo>
                      <a:pt x="369637" y="1158323"/>
                      <a:pt x="299897" y="1135309"/>
                      <a:pt x="253455" y="1085726"/>
                    </a:cubicBezTo>
                    <a:lnTo>
                      <a:pt x="230620" y="1050595"/>
                    </a:lnTo>
                    <a:close/>
                    <a:moveTo>
                      <a:pt x="60792" y="786622"/>
                    </a:moveTo>
                    <a:cubicBezTo>
                      <a:pt x="60792" y="889307"/>
                      <a:pt x="120621" y="980998"/>
                      <a:pt x="211292" y="1023489"/>
                    </a:cubicBezTo>
                    <a:lnTo>
                      <a:pt x="215074" y="1024892"/>
                    </a:lnTo>
                    <a:lnTo>
                      <a:pt x="200127" y="960190"/>
                    </a:lnTo>
                    <a:cubicBezTo>
                      <a:pt x="196682" y="892342"/>
                      <a:pt x="228535" y="826169"/>
                      <a:pt x="285501" y="786899"/>
                    </a:cubicBezTo>
                    <a:lnTo>
                      <a:pt x="295281" y="781529"/>
                    </a:lnTo>
                    <a:lnTo>
                      <a:pt x="282646" y="771213"/>
                    </a:lnTo>
                    <a:cubicBezTo>
                      <a:pt x="243331" y="732021"/>
                      <a:pt x="222766" y="676942"/>
                      <a:pt x="227366" y="621075"/>
                    </a:cubicBezTo>
                    <a:lnTo>
                      <a:pt x="238332" y="574995"/>
                    </a:lnTo>
                    <a:lnTo>
                      <a:pt x="227713" y="561995"/>
                    </a:lnTo>
                    <a:lnTo>
                      <a:pt x="219642" y="546657"/>
                    </a:lnTo>
                    <a:lnTo>
                      <a:pt x="211292" y="549755"/>
                    </a:lnTo>
                    <a:cubicBezTo>
                      <a:pt x="120621" y="592246"/>
                      <a:pt x="60792" y="683938"/>
                      <a:pt x="60792" y="786622"/>
                    </a:cubicBezTo>
                    <a:close/>
                    <a:moveTo>
                      <a:pt x="0" y="786622"/>
                    </a:moveTo>
                    <a:cubicBezTo>
                      <a:pt x="0" y="664865"/>
                      <a:pt x="86366" y="563281"/>
                      <a:pt x="201177" y="539787"/>
                    </a:cubicBezTo>
                    <a:lnTo>
                      <a:pt x="215279" y="538365"/>
                    </a:lnTo>
                    <a:lnTo>
                      <a:pt x="205629" y="520029"/>
                    </a:lnTo>
                    <a:cubicBezTo>
                      <a:pt x="170296" y="432896"/>
                      <a:pt x="187963" y="329298"/>
                      <a:pt x="258630" y="258630"/>
                    </a:cubicBezTo>
                    <a:cubicBezTo>
                      <a:pt x="329298" y="187962"/>
                      <a:pt x="432896" y="170296"/>
                      <a:pt x="520029" y="205630"/>
                    </a:cubicBezTo>
                    <a:lnTo>
                      <a:pt x="538365" y="215279"/>
                    </a:lnTo>
                    <a:lnTo>
                      <a:pt x="539787" y="201177"/>
                    </a:lnTo>
                    <a:cubicBezTo>
                      <a:pt x="563281" y="86365"/>
                      <a:pt x="664865" y="0"/>
                      <a:pt x="786622" y="0"/>
                    </a:cubicBezTo>
                    <a:cubicBezTo>
                      <a:pt x="908379" y="0"/>
                      <a:pt x="1009964" y="86365"/>
                      <a:pt x="1033458" y="201177"/>
                    </a:cubicBezTo>
                    <a:lnTo>
                      <a:pt x="1034879" y="215279"/>
                    </a:lnTo>
                    <a:lnTo>
                      <a:pt x="1053215" y="205629"/>
                    </a:lnTo>
                    <a:cubicBezTo>
                      <a:pt x="1140348" y="170295"/>
                      <a:pt x="1243947" y="187962"/>
                      <a:pt x="1314614" y="258630"/>
                    </a:cubicBezTo>
                    <a:cubicBezTo>
                      <a:pt x="1385282" y="329298"/>
                      <a:pt x="1402949" y="432896"/>
                      <a:pt x="1367615" y="520029"/>
                    </a:cubicBezTo>
                    <a:lnTo>
                      <a:pt x="1351646" y="550376"/>
                    </a:lnTo>
                    <a:lnTo>
                      <a:pt x="1351795" y="551022"/>
                    </a:lnTo>
                    <a:lnTo>
                      <a:pt x="1376241" y="553486"/>
                    </a:lnTo>
                    <a:cubicBezTo>
                      <a:pt x="1484680" y="575676"/>
                      <a:pt x="1566252" y="671623"/>
                      <a:pt x="1566252" y="786622"/>
                    </a:cubicBezTo>
                    <a:cubicBezTo>
                      <a:pt x="1566252" y="901621"/>
                      <a:pt x="1484680" y="997568"/>
                      <a:pt x="1376241" y="1019758"/>
                    </a:cubicBezTo>
                    <a:lnTo>
                      <a:pt x="1351329" y="1022269"/>
                    </a:lnTo>
                    <a:lnTo>
                      <a:pt x="1367614" y="1053216"/>
                    </a:lnTo>
                    <a:cubicBezTo>
                      <a:pt x="1402948" y="1140349"/>
                      <a:pt x="1385282" y="1243947"/>
                      <a:pt x="1314614" y="1314615"/>
                    </a:cubicBezTo>
                    <a:cubicBezTo>
                      <a:pt x="1243947" y="1385283"/>
                      <a:pt x="1140348" y="1402949"/>
                      <a:pt x="1053216" y="1367615"/>
                    </a:cubicBezTo>
                    <a:lnTo>
                      <a:pt x="1034879" y="1357966"/>
                    </a:lnTo>
                    <a:lnTo>
                      <a:pt x="1033458" y="1372068"/>
                    </a:lnTo>
                    <a:cubicBezTo>
                      <a:pt x="1009964" y="1486879"/>
                      <a:pt x="908379" y="1573244"/>
                      <a:pt x="786622" y="1573244"/>
                    </a:cubicBezTo>
                    <a:cubicBezTo>
                      <a:pt x="664865" y="1573244"/>
                      <a:pt x="563281" y="1486879"/>
                      <a:pt x="539787" y="1372068"/>
                    </a:cubicBezTo>
                    <a:lnTo>
                      <a:pt x="538365" y="1357966"/>
                    </a:lnTo>
                    <a:lnTo>
                      <a:pt x="520029" y="1367616"/>
                    </a:lnTo>
                    <a:cubicBezTo>
                      <a:pt x="432896" y="1402950"/>
                      <a:pt x="329298" y="1385283"/>
                      <a:pt x="258630" y="1314615"/>
                    </a:cubicBezTo>
                    <a:cubicBezTo>
                      <a:pt x="187963" y="1243947"/>
                      <a:pt x="170296" y="1140349"/>
                      <a:pt x="205629" y="1053216"/>
                    </a:cubicBezTo>
                    <a:lnTo>
                      <a:pt x="215279" y="1034879"/>
                    </a:lnTo>
                    <a:lnTo>
                      <a:pt x="201177" y="1033458"/>
                    </a:lnTo>
                    <a:cubicBezTo>
                      <a:pt x="86366" y="1009964"/>
                      <a:pt x="0" y="908379"/>
                      <a:pt x="0" y="786622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FCC1FC01-7963-4650-8B1D-DC2B38C1D325}"/>
                </a:ext>
              </a:extLst>
            </p:cNvPr>
            <p:cNvSpPr txBox="1"/>
            <p:nvPr/>
          </p:nvSpPr>
          <p:spPr>
            <a:xfrm>
              <a:off x="2571308" y="5263235"/>
              <a:ext cx="956896" cy="56213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extrusionH="69850">
              <a:bevelT prst="relaxedInset"/>
            </a:sp3d>
          </p:spPr>
          <p:txBody>
            <a:bodyPr wrap="none" rtlCol="0">
              <a:prstTxWarp prst="textInflate">
                <a:avLst>
                  <a:gd name="adj" fmla="val 20000"/>
                </a:avLst>
              </a:prstTxWarp>
              <a:spAutoFit/>
            </a:bodyPr>
            <a:lstStyle/>
            <a:p>
              <a:pPr algn="ctr"/>
              <a:r>
                <a:rPr kumimoji="1" lang="en-US" altLang="ja-JP" dirty="0">
                  <a:ln w="28575">
                    <a:solidFill>
                      <a:schemeClr val="tx1"/>
                    </a:solidFill>
                  </a:ln>
                  <a:solidFill>
                    <a:srgbClr val="FF0000"/>
                  </a:solidFill>
                  <a:latin typeface="Impact" panose="020B0806030902050204" pitchFamily="34" charset="0"/>
                </a:rPr>
                <a:t>BANG!</a:t>
              </a:r>
              <a:endParaRPr kumimoji="1" lang="ja-JP" altLang="en-US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32E38B26-AD98-46D1-BEDF-949EE46CA97B}"/>
              </a:ext>
            </a:extLst>
          </p:cNvPr>
          <p:cNvGrpSpPr/>
          <p:nvPr/>
        </p:nvGrpSpPr>
        <p:grpSpPr>
          <a:xfrm>
            <a:off x="2282701" y="2838108"/>
            <a:ext cx="1573244" cy="1566252"/>
            <a:chOff x="2282701" y="2838108"/>
            <a:chExt cx="1573244" cy="1566252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E8F0EAA-855F-4C38-8AB4-A9037E98D271}"/>
                </a:ext>
              </a:extLst>
            </p:cNvPr>
            <p:cNvGrpSpPr/>
            <p:nvPr/>
          </p:nvGrpSpPr>
          <p:grpSpPr>
            <a:xfrm>
              <a:off x="2282701" y="2838108"/>
              <a:ext cx="1573244" cy="1566252"/>
              <a:chOff x="2282701" y="2838108"/>
              <a:chExt cx="1573244" cy="1566252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1C1B0E19-C8BA-45F8-B2EF-E7C113CB2843}"/>
                  </a:ext>
                </a:extLst>
              </p:cNvPr>
              <p:cNvSpPr/>
              <p:nvPr/>
            </p:nvSpPr>
            <p:spPr>
              <a:xfrm>
                <a:off x="2295079" y="2850486"/>
                <a:ext cx="1548490" cy="1548489"/>
              </a:xfrm>
              <a:custGeom>
                <a:avLst/>
                <a:gdLst>
                  <a:gd name="connsiteX0" fmla="*/ 2097702 w 4214307"/>
                  <a:gd name="connsiteY0" fmla="*/ 0 h 4214307"/>
                  <a:gd name="connsiteX1" fmla="*/ 2720331 w 4214307"/>
                  <a:gd name="connsiteY1" fmla="*/ 507458 h 4214307"/>
                  <a:gd name="connsiteX2" fmla="*/ 2733193 w 4214307"/>
                  <a:gd name="connsiteY2" fmla="*/ 635048 h 4214307"/>
                  <a:gd name="connsiteX3" fmla="*/ 2753399 w 4214307"/>
                  <a:gd name="connsiteY3" fmla="*/ 618543 h 4214307"/>
                  <a:gd name="connsiteX4" fmla="*/ 3507175 w 4214307"/>
                  <a:gd name="connsiteY4" fmla="*/ 695364 h 4214307"/>
                  <a:gd name="connsiteX5" fmla="*/ 3583995 w 4214307"/>
                  <a:gd name="connsiteY5" fmla="*/ 1449139 h 4214307"/>
                  <a:gd name="connsiteX6" fmla="*/ 3564459 w 4214307"/>
                  <a:gd name="connsiteY6" fmla="*/ 1473055 h 4214307"/>
                  <a:gd name="connsiteX7" fmla="*/ 3578766 w 4214307"/>
                  <a:gd name="connsiteY7" fmla="*/ 1471613 h 4214307"/>
                  <a:gd name="connsiteX8" fmla="*/ 4214307 w 4214307"/>
                  <a:gd name="connsiteY8" fmla="*/ 2107154 h 4214307"/>
                  <a:gd name="connsiteX9" fmla="*/ 3578766 w 4214307"/>
                  <a:gd name="connsiteY9" fmla="*/ 2742695 h 4214307"/>
                  <a:gd name="connsiteX10" fmla="*/ 3576943 w 4214307"/>
                  <a:gd name="connsiteY10" fmla="*/ 2742511 h 4214307"/>
                  <a:gd name="connsiteX11" fmla="*/ 3590301 w 4214307"/>
                  <a:gd name="connsiteY11" fmla="*/ 2758865 h 4214307"/>
                  <a:gd name="connsiteX12" fmla="*/ 3513481 w 4214307"/>
                  <a:gd name="connsiteY12" fmla="*/ 3512641 h 4214307"/>
                  <a:gd name="connsiteX13" fmla="*/ 2759705 w 4214307"/>
                  <a:gd name="connsiteY13" fmla="*/ 3589461 h 4214307"/>
                  <a:gd name="connsiteX14" fmla="*/ 2732044 w 4214307"/>
                  <a:gd name="connsiteY14" fmla="*/ 3566866 h 4214307"/>
                  <a:gd name="connsiteX15" fmla="*/ 2733243 w 4214307"/>
                  <a:gd name="connsiteY15" fmla="*/ 3578766 h 4214307"/>
                  <a:gd name="connsiteX16" fmla="*/ 2097702 w 4214307"/>
                  <a:gd name="connsiteY16" fmla="*/ 4214307 h 4214307"/>
                  <a:gd name="connsiteX17" fmla="*/ 1462161 w 4214307"/>
                  <a:gd name="connsiteY17" fmla="*/ 3578766 h 4214307"/>
                  <a:gd name="connsiteX18" fmla="*/ 1462772 w 4214307"/>
                  <a:gd name="connsiteY18" fmla="*/ 3572706 h 4214307"/>
                  <a:gd name="connsiteX19" fmla="*/ 1449977 w 4214307"/>
                  <a:gd name="connsiteY19" fmla="*/ 3583157 h 4214307"/>
                  <a:gd name="connsiteX20" fmla="*/ 696201 w 4214307"/>
                  <a:gd name="connsiteY20" fmla="*/ 3506337 h 4214307"/>
                  <a:gd name="connsiteX21" fmla="*/ 619381 w 4214307"/>
                  <a:gd name="connsiteY21" fmla="*/ 2752561 h 4214307"/>
                  <a:gd name="connsiteX22" fmla="*/ 628056 w 4214307"/>
                  <a:gd name="connsiteY22" fmla="*/ 2741941 h 4214307"/>
                  <a:gd name="connsiteX23" fmla="*/ 507457 w 4214307"/>
                  <a:gd name="connsiteY23" fmla="*/ 2729783 h 4214307"/>
                  <a:gd name="connsiteX24" fmla="*/ 0 w 4214307"/>
                  <a:gd name="connsiteY24" fmla="*/ 2107154 h 4214307"/>
                  <a:gd name="connsiteX25" fmla="*/ 635541 w 4214307"/>
                  <a:gd name="connsiteY25" fmla="*/ 1471613 h 4214307"/>
                  <a:gd name="connsiteX26" fmla="*/ 639195 w 4214307"/>
                  <a:gd name="connsiteY26" fmla="*/ 1471982 h 4214307"/>
                  <a:gd name="connsiteX27" fmla="*/ 625685 w 4214307"/>
                  <a:gd name="connsiteY27" fmla="*/ 1455443 h 4214307"/>
                  <a:gd name="connsiteX28" fmla="*/ 702505 w 4214307"/>
                  <a:gd name="connsiteY28" fmla="*/ 701667 h 4214307"/>
                  <a:gd name="connsiteX29" fmla="*/ 1456281 w 4214307"/>
                  <a:gd name="connsiteY29" fmla="*/ 624846 h 4214307"/>
                  <a:gd name="connsiteX30" fmla="*/ 1462710 w 4214307"/>
                  <a:gd name="connsiteY30" fmla="*/ 630098 h 4214307"/>
                  <a:gd name="connsiteX31" fmla="*/ 1475073 w 4214307"/>
                  <a:gd name="connsiteY31" fmla="*/ 507458 h 4214307"/>
                  <a:gd name="connsiteX32" fmla="*/ 2097702 w 4214307"/>
                  <a:gd name="connsiteY32" fmla="*/ 0 h 421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214307" h="4214307">
                    <a:moveTo>
                      <a:pt x="2097702" y="0"/>
                    </a:moveTo>
                    <a:cubicBezTo>
                      <a:pt x="2404827" y="0"/>
                      <a:pt x="2661070" y="217852"/>
                      <a:pt x="2720331" y="507458"/>
                    </a:cubicBezTo>
                    <a:lnTo>
                      <a:pt x="2733193" y="635048"/>
                    </a:lnTo>
                    <a:lnTo>
                      <a:pt x="2753399" y="618543"/>
                    </a:lnTo>
                    <a:cubicBezTo>
                      <a:pt x="2986096" y="464902"/>
                      <a:pt x="3302320" y="490509"/>
                      <a:pt x="3507175" y="695364"/>
                    </a:cubicBezTo>
                    <a:cubicBezTo>
                      <a:pt x="3712029" y="900218"/>
                      <a:pt x="3737636" y="1216443"/>
                      <a:pt x="3583995" y="1449139"/>
                    </a:cubicBezTo>
                    <a:lnTo>
                      <a:pt x="3564459" y="1473055"/>
                    </a:lnTo>
                    <a:lnTo>
                      <a:pt x="3578766" y="1471613"/>
                    </a:lnTo>
                    <a:cubicBezTo>
                      <a:pt x="3929766" y="1471613"/>
                      <a:pt x="4214307" y="1756154"/>
                      <a:pt x="4214307" y="2107154"/>
                    </a:cubicBezTo>
                    <a:cubicBezTo>
                      <a:pt x="4214307" y="2458154"/>
                      <a:pt x="3929766" y="2742695"/>
                      <a:pt x="3578766" y="2742695"/>
                    </a:cubicBezTo>
                    <a:lnTo>
                      <a:pt x="3576943" y="2742511"/>
                    </a:lnTo>
                    <a:lnTo>
                      <a:pt x="3590301" y="2758865"/>
                    </a:lnTo>
                    <a:cubicBezTo>
                      <a:pt x="3743942" y="2991562"/>
                      <a:pt x="3718335" y="3307786"/>
                      <a:pt x="3513481" y="3512641"/>
                    </a:cubicBezTo>
                    <a:cubicBezTo>
                      <a:pt x="3308626" y="3717495"/>
                      <a:pt x="2992402" y="3743102"/>
                      <a:pt x="2759705" y="3589461"/>
                    </a:cubicBezTo>
                    <a:lnTo>
                      <a:pt x="2732044" y="3566866"/>
                    </a:lnTo>
                    <a:lnTo>
                      <a:pt x="2733243" y="3578766"/>
                    </a:lnTo>
                    <a:cubicBezTo>
                      <a:pt x="2733243" y="3929766"/>
                      <a:pt x="2448702" y="4214307"/>
                      <a:pt x="2097702" y="4214307"/>
                    </a:cubicBezTo>
                    <a:cubicBezTo>
                      <a:pt x="1746702" y="4214307"/>
                      <a:pt x="1462161" y="3929766"/>
                      <a:pt x="1462161" y="3578766"/>
                    </a:cubicBezTo>
                    <a:lnTo>
                      <a:pt x="1462772" y="3572706"/>
                    </a:lnTo>
                    <a:lnTo>
                      <a:pt x="1449977" y="3583157"/>
                    </a:lnTo>
                    <a:cubicBezTo>
                      <a:pt x="1217280" y="3736798"/>
                      <a:pt x="901056" y="3711191"/>
                      <a:pt x="696201" y="3506337"/>
                    </a:cubicBezTo>
                    <a:cubicBezTo>
                      <a:pt x="491347" y="3301482"/>
                      <a:pt x="465740" y="2985258"/>
                      <a:pt x="619381" y="2752561"/>
                    </a:cubicBezTo>
                    <a:lnTo>
                      <a:pt x="628056" y="2741941"/>
                    </a:lnTo>
                    <a:lnTo>
                      <a:pt x="507457" y="2729783"/>
                    </a:lnTo>
                    <a:cubicBezTo>
                      <a:pt x="217851" y="2670521"/>
                      <a:pt x="0" y="2414279"/>
                      <a:pt x="0" y="2107154"/>
                    </a:cubicBezTo>
                    <a:cubicBezTo>
                      <a:pt x="0" y="1756154"/>
                      <a:pt x="284541" y="1471613"/>
                      <a:pt x="635541" y="1471613"/>
                    </a:cubicBezTo>
                    <a:lnTo>
                      <a:pt x="639195" y="1471982"/>
                    </a:lnTo>
                    <a:lnTo>
                      <a:pt x="625685" y="1455443"/>
                    </a:lnTo>
                    <a:cubicBezTo>
                      <a:pt x="472044" y="1222746"/>
                      <a:pt x="497651" y="906522"/>
                      <a:pt x="702505" y="701667"/>
                    </a:cubicBezTo>
                    <a:cubicBezTo>
                      <a:pt x="907360" y="496812"/>
                      <a:pt x="1223584" y="471206"/>
                      <a:pt x="1456281" y="624846"/>
                    </a:cubicBezTo>
                    <a:lnTo>
                      <a:pt x="1462710" y="630098"/>
                    </a:lnTo>
                    <a:lnTo>
                      <a:pt x="1475073" y="507458"/>
                    </a:lnTo>
                    <a:cubicBezTo>
                      <a:pt x="1534335" y="217852"/>
                      <a:pt x="1790577" y="0"/>
                      <a:pt x="209770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BFBBC5B-C981-4DBF-A661-DC98381581EA}"/>
                  </a:ext>
                </a:extLst>
              </p:cNvPr>
              <p:cNvSpPr/>
              <p:nvPr/>
            </p:nvSpPr>
            <p:spPr>
              <a:xfrm rot="5400000">
                <a:off x="2286197" y="2834612"/>
                <a:ext cx="1566252" cy="1573244"/>
              </a:xfrm>
              <a:custGeom>
                <a:avLst/>
                <a:gdLst>
                  <a:gd name="connsiteX0" fmla="*/ 1267346 w 1566252"/>
                  <a:gd name="connsiteY0" fmla="*/ 782470 h 1573244"/>
                  <a:gd name="connsiteX1" fmla="*/ 1288671 w 1566252"/>
                  <a:gd name="connsiteY1" fmla="*/ 799880 h 1573244"/>
                  <a:gd name="connsiteX2" fmla="*/ 1343952 w 1566252"/>
                  <a:gd name="connsiteY2" fmla="*/ 950018 h 1573244"/>
                  <a:gd name="connsiteX3" fmla="*/ 1333023 w 1566252"/>
                  <a:gd name="connsiteY3" fmla="*/ 995938 h 1573244"/>
                  <a:gd name="connsiteX4" fmla="*/ 1345531 w 1566252"/>
                  <a:gd name="connsiteY4" fmla="*/ 1011250 h 1573244"/>
                  <a:gd name="connsiteX5" fmla="*/ 1348587 w 1566252"/>
                  <a:gd name="connsiteY5" fmla="*/ 1017059 h 1573244"/>
                  <a:gd name="connsiteX6" fmla="*/ 1366687 w 1566252"/>
                  <a:gd name="connsiteY6" fmla="*/ 1010343 h 1573244"/>
                  <a:gd name="connsiteX7" fmla="*/ 1508834 w 1566252"/>
                  <a:gd name="connsiteY7" fmla="*/ 786622 h 1573244"/>
                  <a:gd name="connsiteX8" fmla="*/ 1366687 w 1566252"/>
                  <a:gd name="connsiteY8" fmla="*/ 562901 h 1573244"/>
                  <a:gd name="connsiteX9" fmla="*/ 1353400 w 1566252"/>
                  <a:gd name="connsiteY9" fmla="*/ 557971 h 1573244"/>
                  <a:gd name="connsiteX10" fmla="*/ 1365259 w 1566252"/>
                  <a:gd name="connsiteY10" fmla="*/ 609309 h 1573244"/>
                  <a:gd name="connsiteX11" fmla="*/ 1284623 w 1566252"/>
                  <a:gd name="connsiteY11" fmla="*/ 772983 h 1573244"/>
                  <a:gd name="connsiteX12" fmla="*/ 1048422 w 1566252"/>
                  <a:gd name="connsiteY12" fmla="*/ 1342070 h 1573244"/>
                  <a:gd name="connsiteX13" fmla="*/ 1050422 w 1566252"/>
                  <a:gd name="connsiteY13" fmla="*/ 1342614 h 1573244"/>
                  <a:gd name="connsiteX14" fmla="*/ 1273450 w 1566252"/>
                  <a:gd name="connsiteY14" fmla="*/ 1273450 h 1573244"/>
                  <a:gd name="connsiteX15" fmla="*/ 1342613 w 1566252"/>
                  <a:gd name="connsiteY15" fmla="*/ 1050423 h 1573244"/>
                  <a:gd name="connsiteX16" fmla="*/ 1335393 w 1566252"/>
                  <a:gd name="connsiteY16" fmla="*/ 1023876 h 1573244"/>
                  <a:gd name="connsiteX17" fmla="*/ 1328281 w 1566252"/>
                  <a:gd name="connsiteY17" fmla="*/ 1024593 h 1573244"/>
                  <a:gd name="connsiteX18" fmla="*/ 1334918 w 1566252"/>
                  <a:gd name="connsiteY18" fmla="*/ 1022130 h 1573244"/>
                  <a:gd name="connsiteX19" fmla="*/ 1331931 w 1566252"/>
                  <a:gd name="connsiteY19" fmla="*/ 1011151 h 1573244"/>
                  <a:gd name="connsiteX20" fmla="*/ 1329968 w 1566252"/>
                  <a:gd name="connsiteY20" fmla="*/ 1006872 h 1573244"/>
                  <a:gd name="connsiteX21" fmla="*/ 1301665 w 1566252"/>
                  <a:gd name="connsiteY21" fmla="*/ 1054766 h 1573244"/>
                  <a:gd name="connsiteX22" fmla="*/ 1157644 w 1566252"/>
                  <a:gd name="connsiteY22" fmla="*/ 1124447 h 1573244"/>
                  <a:gd name="connsiteX23" fmla="*/ 1141389 w 1566252"/>
                  <a:gd name="connsiteY23" fmla="*/ 1123099 h 1573244"/>
                  <a:gd name="connsiteX24" fmla="*/ 1144699 w 1566252"/>
                  <a:gd name="connsiteY24" fmla="*/ 1133754 h 1573244"/>
                  <a:gd name="connsiteX25" fmla="*/ 1085838 w 1566252"/>
                  <a:gd name="connsiteY25" fmla="*/ 1317749 h 1573244"/>
                  <a:gd name="connsiteX26" fmla="*/ 1008877 w 1566252"/>
                  <a:gd name="connsiteY26" fmla="*/ 242355 h 1573244"/>
                  <a:gd name="connsiteX27" fmla="*/ 1054878 w 1566252"/>
                  <a:gd name="connsiteY27" fmla="*/ 269540 h 1573244"/>
                  <a:gd name="connsiteX28" fmla="*/ 1124559 w 1566252"/>
                  <a:gd name="connsiteY28" fmla="*/ 413561 h 1573244"/>
                  <a:gd name="connsiteX29" fmla="*/ 1122285 w 1566252"/>
                  <a:gd name="connsiteY29" fmla="*/ 440995 h 1573244"/>
                  <a:gd name="connsiteX30" fmla="*/ 1141108 w 1566252"/>
                  <a:gd name="connsiteY30" fmla="*/ 435147 h 1573244"/>
                  <a:gd name="connsiteX31" fmla="*/ 1314891 w 1566252"/>
                  <a:gd name="connsiteY31" fmla="*/ 490741 h 1573244"/>
                  <a:gd name="connsiteX32" fmla="*/ 1340587 w 1566252"/>
                  <a:gd name="connsiteY32" fmla="*/ 530273 h 1573244"/>
                  <a:gd name="connsiteX33" fmla="*/ 1342613 w 1566252"/>
                  <a:gd name="connsiteY33" fmla="*/ 522822 h 1573244"/>
                  <a:gd name="connsiteX34" fmla="*/ 1273450 w 1566252"/>
                  <a:gd name="connsiteY34" fmla="*/ 299794 h 1573244"/>
                  <a:gd name="connsiteX35" fmla="*/ 1050422 w 1566252"/>
                  <a:gd name="connsiteY35" fmla="*/ 230631 h 1573244"/>
                  <a:gd name="connsiteX36" fmla="*/ 1036800 w 1566252"/>
                  <a:gd name="connsiteY36" fmla="*/ 234336 h 1573244"/>
                  <a:gd name="connsiteX37" fmla="*/ 1038576 w 1566252"/>
                  <a:gd name="connsiteY37" fmla="*/ 251954 h 1573244"/>
                  <a:gd name="connsiteX38" fmla="*/ 1032475 w 1566252"/>
                  <a:gd name="connsiteY38" fmla="*/ 235512 h 1573244"/>
                  <a:gd name="connsiteX39" fmla="*/ 1011150 w 1566252"/>
                  <a:gd name="connsiteY39" fmla="*/ 241312 h 1573244"/>
                  <a:gd name="connsiteX40" fmla="*/ 548588 w 1566252"/>
                  <a:gd name="connsiteY40" fmla="*/ 214436 h 1573244"/>
                  <a:gd name="connsiteX41" fmla="*/ 611014 w 1566252"/>
                  <a:gd name="connsiteY41" fmla="*/ 200015 h 1573244"/>
                  <a:gd name="connsiteX42" fmla="*/ 784306 w 1566252"/>
                  <a:gd name="connsiteY42" fmla="*/ 285389 h 1573244"/>
                  <a:gd name="connsiteX43" fmla="*/ 789676 w 1566252"/>
                  <a:gd name="connsiteY43" fmla="*/ 295169 h 1573244"/>
                  <a:gd name="connsiteX44" fmla="*/ 799992 w 1566252"/>
                  <a:gd name="connsiteY44" fmla="*/ 282534 h 1573244"/>
                  <a:gd name="connsiteX45" fmla="*/ 950131 w 1566252"/>
                  <a:gd name="connsiteY45" fmla="*/ 227253 h 1573244"/>
                  <a:gd name="connsiteX46" fmla="*/ 997896 w 1566252"/>
                  <a:gd name="connsiteY46" fmla="*/ 238621 h 1573244"/>
                  <a:gd name="connsiteX47" fmla="*/ 1011249 w 1566252"/>
                  <a:gd name="connsiteY47" fmla="*/ 227713 h 1573244"/>
                  <a:gd name="connsiteX48" fmla="*/ 1026587 w 1566252"/>
                  <a:gd name="connsiteY48" fmla="*/ 219642 h 1573244"/>
                  <a:gd name="connsiteX49" fmla="*/ 1023489 w 1566252"/>
                  <a:gd name="connsiteY49" fmla="*/ 211292 h 1573244"/>
                  <a:gd name="connsiteX50" fmla="*/ 786622 w 1566252"/>
                  <a:gd name="connsiteY50" fmla="*/ 60792 h 1573244"/>
                  <a:gd name="connsiteX51" fmla="*/ 549754 w 1566252"/>
                  <a:gd name="connsiteY51" fmla="*/ 211292 h 1573244"/>
                  <a:gd name="connsiteX52" fmla="*/ 546657 w 1566252"/>
                  <a:gd name="connsiteY52" fmla="*/ 1353603 h 1573244"/>
                  <a:gd name="connsiteX53" fmla="*/ 549754 w 1566252"/>
                  <a:gd name="connsiteY53" fmla="*/ 1361953 h 1573244"/>
                  <a:gd name="connsiteX54" fmla="*/ 786622 w 1566252"/>
                  <a:gd name="connsiteY54" fmla="*/ 1512453 h 1573244"/>
                  <a:gd name="connsiteX55" fmla="*/ 1023489 w 1566252"/>
                  <a:gd name="connsiteY55" fmla="*/ 1361953 h 1573244"/>
                  <a:gd name="connsiteX56" fmla="*/ 1025709 w 1566252"/>
                  <a:gd name="connsiteY56" fmla="*/ 1355968 h 1573244"/>
                  <a:gd name="connsiteX57" fmla="*/ 960302 w 1566252"/>
                  <a:gd name="connsiteY57" fmla="*/ 1371078 h 1573244"/>
                  <a:gd name="connsiteX58" fmla="*/ 787011 w 1566252"/>
                  <a:gd name="connsiteY58" fmla="*/ 1285703 h 1573244"/>
                  <a:gd name="connsiteX59" fmla="*/ 781641 w 1566252"/>
                  <a:gd name="connsiteY59" fmla="*/ 1275924 h 1573244"/>
                  <a:gd name="connsiteX60" fmla="*/ 771325 w 1566252"/>
                  <a:gd name="connsiteY60" fmla="*/ 1288559 h 1573244"/>
                  <a:gd name="connsiteX61" fmla="*/ 621187 w 1566252"/>
                  <a:gd name="connsiteY61" fmla="*/ 1343839 h 1573244"/>
                  <a:gd name="connsiteX62" fmla="*/ 576953 w 1566252"/>
                  <a:gd name="connsiteY62" fmla="*/ 1333313 h 1573244"/>
                  <a:gd name="connsiteX63" fmla="*/ 561994 w 1566252"/>
                  <a:gd name="connsiteY63" fmla="*/ 1345532 h 1573244"/>
                  <a:gd name="connsiteX64" fmla="*/ 244674 w 1566252"/>
                  <a:gd name="connsiteY64" fmla="*/ 951765 h 1573244"/>
                  <a:gd name="connsiteX65" fmla="*/ 252395 w 1566252"/>
                  <a:gd name="connsiteY65" fmla="*/ 981034 h 1573244"/>
                  <a:gd name="connsiteX66" fmla="*/ 258630 w 1566252"/>
                  <a:gd name="connsiteY66" fmla="*/ 973401 h 1573244"/>
                  <a:gd name="connsiteX67" fmla="*/ 253393 w 1566252"/>
                  <a:gd name="connsiteY67" fmla="*/ 984816 h 1573244"/>
                  <a:gd name="connsiteX68" fmla="*/ 259760 w 1566252"/>
                  <a:gd name="connsiteY68" fmla="*/ 1008952 h 1573244"/>
                  <a:gd name="connsiteX69" fmla="*/ 441711 w 1566252"/>
                  <a:gd name="connsiteY69" fmla="*/ 1134251 h 1573244"/>
                  <a:gd name="connsiteX70" fmla="*/ 448714 w 1566252"/>
                  <a:gd name="connsiteY70" fmla="*/ 1133926 h 1573244"/>
                  <a:gd name="connsiteX71" fmla="*/ 449841 w 1566252"/>
                  <a:gd name="connsiteY71" fmla="*/ 1120328 h 1573244"/>
                  <a:gd name="connsiteX72" fmla="*/ 460592 w 1566252"/>
                  <a:gd name="connsiteY72" fmla="*/ 1083389 h 1573244"/>
                  <a:gd name="connsiteX73" fmla="*/ 459664 w 1566252"/>
                  <a:gd name="connsiteY73" fmla="*/ 1116071 h 1573244"/>
                  <a:gd name="connsiteX74" fmla="*/ 462025 w 1566252"/>
                  <a:gd name="connsiteY74" fmla="*/ 1133307 h 1573244"/>
                  <a:gd name="connsiteX75" fmla="*/ 475816 w 1566252"/>
                  <a:gd name="connsiteY75" fmla="*/ 1132666 h 1573244"/>
                  <a:gd name="connsiteX76" fmla="*/ 462504 w 1566252"/>
                  <a:gd name="connsiteY76" fmla="*/ 1136802 h 1573244"/>
                  <a:gd name="connsiteX77" fmla="*/ 464012 w 1566252"/>
                  <a:gd name="connsiteY77" fmla="*/ 1147813 h 1573244"/>
                  <a:gd name="connsiteX78" fmla="*/ 582771 w 1566252"/>
                  <a:gd name="connsiteY78" fmla="*/ 1288119 h 1573244"/>
                  <a:gd name="connsiteX79" fmla="*/ 765654 w 1566252"/>
                  <a:gd name="connsiteY79" fmla="*/ 1269585 h 1573244"/>
                  <a:gd name="connsiteX80" fmla="*/ 774383 w 1566252"/>
                  <a:gd name="connsiteY80" fmla="*/ 1262707 h 1573244"/>
                  <a:gd name="connsiteX81" fmla="*/ 767673 w 1566252"/>
                  <a:gd name="connsiteY81" fmla="*/ 1250488 h 1573244"/>
                  <a:gd name="connsiteX82" fmla="*/ 777154 w 1566252"/>
                  <a:gd name="connsiteY82" fmla="*/ 1260524 h 1573244"/>
                  <a:gd name="connsiteX83" fmla="*/ 790820 w 1566252"/>
                  <a:gd name="connsiteY83" fmla="*/ 1249758 h 1573244"/>
                  <a:gd name="connsiteX84" fmla="*/ 812842 w 1566252"/>
                  <a:gd name="connsiteY84" fmla="*/ 1225590 h 1573244"/>
                  <a:gd name="connsiteX85" fmla="*/ 794934 w 1566252"/>
                  <a:gd name="connsiteY85" fmla="*/ 1259641 h 1573244"/>
                  <a:gd name="connsiteX86" fmla="*/ 786305 w 1566252"/>
                  <a:gd name="connsiteY86" fmla="*/ 1270210 h 1573244"/>
                  <a:gd name="connsiteX87" fmla="*/ 791120 w 1566252"/>
                  <a:gd name="connsiteY87" fmla="*/ 1275306 h 1573244"/>
                  <a:gd name="connsiteX88" fmla="*/ 951877 w 1566252"/>
                  <a:gd name="connsiteY88" fmla="*/ 1326530 h 1573244"/>
                  <a:gd name="connsiteX89" fmla="*/ 979173 w 1566252"/>
                  <a:gd name="connsiteY89" fmla="*/ 1319330 h 1573244"/>
                  <a:gd name="connsiteX90" fmla="*/ 973400 w 1566252"/>
                  <a:gd name="connsiteY90" fmla="*/ 1314614 h 1573244"/>
                  <a:gd name="connsiteX91" fmla="*/ 982034 w 1566252"/>
                  <a:gd name="connsiteY91" fmla="*/ 1318575 h 1573244"/>
                  <a:gd name="connsiteX92" fmla="*/ 1009065 w 1566252"/>
                  <a:gd name="connsiteY92" fmla="*/ 1311444 h 1573244"/>
                  <a:gd name="connsiteX93" fmla="*/ 1134363 w 1566252"/>
                  <a:gd name="connsiteY93" fmla="*/ 1129494 h 1573244"/>
                  <a:gd name="connsiteX94" fmla="*/ 1134038 w 1566252"/>
                  <a:gd name="connsiteY94" fmla="*/ 1122490 h 1573244"/>
                  <a:gd name="connsiteX95" fmla="*/ 1120441 w 1566252"/>
                  <a:gd name="connsiteY95" fmla="*/ 1121363 h 1573244"/>
                  <a:gd name="connsiteX96" fmla="*/ 1083501 w 1566252"/>
                  <a:gd name="connsiteY96" fmla="*/ 1110612 h 1573244"/>
                  <a:gd name="connsiteX97" fmla="*/ 1116183 w 1566252"/>
                  <a:gd name="connsiteY97" fmla="*/ 1111540 h 1573244"/>
                  <a:gd name="connsiteX98" fmla="*/ 1133419 w 1566252"/>
                  <a:gd name="connsiteY98" fmla="*/ 1109179 h 1573244"/>
                  <a:gd name="connsiteX99" fmla="*/ 1132779 w 1566252"/>
                  <a:gd name="connsiteY99" fmla="*/ 1095388 h 1573244"/>
                  <a:gd name="connsiteX100" fmla="*/ 1136915 w 1566252"/>
                  <a:gd name="connsiteY100" fmla="*/ 1108700 h 1573244"/>
                  <a:gd name="connsiteX101" fmla="*/ 1147925 w 1566252"/>
                  <a:gd name="connsiteY101" fmla="*/ 1107192 h 1573244"/>
                  <a:gd name="connsiteX102" fmla="*/ 1288231 w 1566252"/>
                  <a:gd name="connsiteY102" fmla="*/ 988433 h 1573244"/>
                  <a:gd name="connsiteX103" fmla="*/ 1269697 w 1566252"/>
                  <a:gd name="connsiteY103" fmla="*/ 805551 h 1573244"/>
                  <a:gd name="connsiteX104" fmla="*/ 1256294 w 1566252"/>
                  <a:gd name="connsiteY104" fmla="*/ 788539 h 1573244"/>
                  <a:gd name="connsiteX105" fmla="*/ 1251362 w 1566252"/>
                  <a:gd name="connsiteY105" fmla="*/ 791247 h 1573244"/>
                  <a:gd name="connsiteX106" fmla="*/ 1255413 w 1566252"/>
                  <a:gd name="connsiteY106" fmla="*/ 787420 h 1573244"/>
                  <a:gd name="connsiteX107" fmla="*/ 1249869 w 1566252"/>
                  <a:gd name="connsiteY107" fmla="*/ 780385 h 1573244"/>
                  <a:gd name="connsiteX108" fmla="*/ 1225703 w 1566252"/>
                  <a:gd name="connsiteY108" fmla="*/ 758363 h 1573244"/>
                  <a:gd name="connsiteX109" fmla="*/ 1225703 w 1566252"/>
                  <a:gd name="connsiteY109" fmla="*/ 758363 h 1573244"/>
                  <a:gd name="connsiteX110" fmla="*/ 1259754 w 1566252"/>
                  <a:gd name="connsiteY110" fmla="*/ 776271 h 1573244"/>
                  <a:gd name="connsiteX111" fmla="*/ 1263756 w 1566252"/>
                  <a:gd name="connsiteY111" fmla="*/ 779538 h 1573244"/>
                  <a:gd name="connsiteX112" fmla="*/ 1274803 w 1566252"/>
                  <a:gd name="connsiteY112" fmla="*/ 769102 h 1573244"/>
                  <a:gd name="connsiteX113" fmla="*/ 1323185 w 1566252"/>
                  <a:gd name="connsiteY113" fmla="*/ 617267 h 1573244"/>
                  <a:gd name="connsiteX114" fmla="*/ 1317618 w 1566252"/>
                  <a:gd name="connsiteY114" fmla="*/ 596166 h 1573244"/>
                  <a:gd name="connsiteX115" fmla="*/ 1314614 w 1566252"/>
                  <a:gd name="connsiteY115" fmla="*/ 599844 h 1573244"/>
                  <a:gd name="connsiteX116" fmla="*/ 1317137 w 1566252"/>
                  <a:gd name="connsiteY116" fmla="*/ 594343 h 1573244"/>
                  <a:gd name="connsiteX117" fmla="*/ 1308936 w 1566252"/>
                  <a:gd name="connsiteY117" fmla="*/ 563253 h 1573244"/>
                  <a:gd name="connsiteX118" fmla="*/ 1137083 w 1566252"/>
                  <a:gd name="connsiteY118" fmla="*/ 444909 h 1573244"/>
                  <a:gd name="connsiteX119" fmla="*/ 1121902 w 1566252"/>
                  <a:gd name="connsiteY119" fmla="*/ 445614 h 1573244"/>
                  <a:gd name="connsiteX120" fmla="*/ 1121476 w 1566252"/>
                  <a:gd name="connsiteY120" fmla="*/ 450764 h 1573244"/>
                  <a:gd name="connsiteX121" fmla="*/ 1110724 w 1566252"/>
                  <a:gd name="connsiteY121" fmla="*/ 487704 h 1573244"/>
                  <a:gd name="connsiteX122" fmla="*/ 1111653 w 1566252"/>
                  <a:gd name="connsiteY122" fmla="*/ 455022 h 1573244"/>
                  <a:gd name="connsiteX123" fmla="*/ 1110437 w 1566252"/>
                  <a:gd name="connsiteY123" fmla="*/ 446147 h 1573244"/>
                  <a:gd name="connsiteX124" fmla="*/ 1104871 w 1566252"/>
                  <a:gd name="connsiteY124" fmla="*/ 446406 h 1573244"/>
                  <a:gd name="connsiteX125" fmla="*/ 1110244 w 1566252"/>
                  <a:gd name="connsiteY125" fmla="*/ 444736 h 1573244"/>
                  <a:gd name="connsiteX126" fmla="*/ 1107305 w 1566252"/>
                  <a:gd name="connsiteY126" fmla="*/ 423280 h 1573244"/>
                  <a:gd name="connsiteX127" fmla="*/ 988546 w 1566252"/>
                  <a:gd name="connsiteY127" fmla="*/ 282974 h 1573244"/>
                  <a:gd name="connsiteX128" fmla="*/ 805663 w 1566252"/>
                  <a:gd name="connsiteY128" fmla="*/ 301508 h 1573244"/>
                  <a:gd name="connsiteX129" fmla="*/ 796934 w 1566252"/>
                  <a:gd name="connsiteY129" fmla="*/ 308385 h 1573244"/>
                  <a:gd name="connsiteX130" fmla="*/ 803644 w 1566252"/>
                  <a:gd name="connsiteY130" fmla="*/ 320604 h 1573244"/>
                  <a:gd name="connsiteX131" fmla="*/ 794162 w 1566252"/>
                  <a:gd name="connsiteY131" fmla="*/ 310569 h 1573244"/>
                  <a:gd name="connsiteX132" fmla="*/ 780496 w 1566252"/>
                  <a:gd name="connsiteY132" fmla="*/ 321335 h 1573244"/>
                  <a:gd name="connsiteX133" fmla="*/ 758475 w 1566252"/>
                  <a:gd name="connsiteY133" fmla="*/ 345502 h 1573244"/>
                  <a:gd name="connsiteX134" fmla="*/ 776383 w 1566252"/>
                  <a:gd name="connsiteY134" fmla="*/ 311451 h 1573244"/>
                  <a:gd name="connsiteX135" fmla="*/ 785012 w 1566252"/>
                  <a:gd name="connsiteY135" fmla="*/ 300882 h 1573244"/>
                  <a:gd name="connsiteX136" fmla="*/ 780197 w 1566252"/>
                  <a:gd name="connsiteY136" fmla="*/ 295786 h 1573244"/>
                  <a:gd name="connsiteX137" fmla="*/ 619439 w 1566252"/>
                  <a:gd name="connsiteY137" fmla="*/ 244562 h 1573244"/>
                  <a:gd name="connsiteX138" fmla="*/ 591608 w 1566252"/>
                  <a:gd name="connsiteY138" fmla="*/ 251904 h 1573244"/>
                  <a:gd name="connsiteX139" fmla="*/ 599844 w 1566252"/>
                  <a:gd name="connsiteY139" fmla="*/ 258631 h 1573244"/>
                  <a:gd name="connsiteX140" fmla="*/ 587527 w 1566252"/>
                  <a:gd name="connsiteY140" fmla="*/ 252980 h 1573244"/>
                  <a:gd name="connsiteX141" fmla="*/ 562252 w 1566252"/>
                  <a:gd name="connsiteY141" fmla="*/ 259648 h 1573244"/>
                  <a:gd name="connsiteX142" fmla="*/ 436954 w 1566252"/>
                  <a:gd name="connsiteY142" fmla="*/ 441599 h 1573244"/>
                  <a:gd name="connsiteX143" fmla="*/ 437279 w 1566252"/>
                  <a:gd name="connsiteY143" fmla="*/ 448603 h 1573244"/>
                  <a:gd name="connsiteX144" fmla="*/ 450876 w 1566252"/>
                  <a:gd name="connsiteY144" fmla="*/ 449730 h 1573244"/>
                  <a:gd name="connsiteX145" fmla="*/ 487816 w 1566252"/>
                  <a:gd name="connsiteY145" fmla="*/ 460481 h 1573244"/>
                  <a:gd name="connsiteX146" fmla="*/ 455134 w 1566252"/>
                  <a:gd name="connsiteY146" fmla="*/ 459552 h 1573244"/>
                  <a:gd name="connsiteX147" fmla="*/ 437897 w 1566252"/>
                  <a:gd name="connsiteY147" fmla="*/ 461914 h 1573244"/>
                  <a:gd name="connsiteX148" fmla="*/ 438538 w 1566252"/>
                  <a:gd name="connsiteY148" fmla="*/ 475704 h 1573244"/>
                  <a:gd name="connsiteX149" fmla="*/ 434402 w 1566252"/>
                  <a:gd name="connsiteY149" fmla="*/ 462392 h 1573244"/>
                  <a:gd name="connsiteX150" fmla="*/ 423392 w 1566252"/>
                  <a:gd name="connsiteY150" fmla="*/ 463901 h 1573244"/>
                  <a:gd name="connsiteX151" fmla="*/ 283086 w 1566252"/>
                  <a:gd name="connsiteY151" fmla="*/ 582660 h 1573244"/>
                  <a:gd name="connsiteX152" fmla="*/ 301620 w 1566252"/>
                  <a:gd name="connsiteY152" fmla="*/ 765541 h 1573244"/>
                  <a:gd name="connsiteX153" fmla="*/ 308497 w 1566252"/>
                  <a:gd name="connsiteY153" fmla="*/ 774271 h 1573244"/>
                  <a:gd name="connsiteX154" fmla="*/ 320716 w 1566252"/>
                  <a:gd name="connsiteY154" fmla="*/ 767561 h 1573244"/>
                  <a:gd name="connsiteX155" fmla="*/ 310681 w 1566252"/>
                  <a:gd name="connsiteY155" fmla="*/ 777042 h 1573244"/>
                  <a:gd name="connsiteX156" fmla="*/ 321447 w 1566252"/>
                  <a:gd name="connsiteY156" fmla="*/ 790708 h 1573244"/>
                  <a:gd name="connsiteX157" fmla="*/ 345614 w 1566252"/>
                  <a:gd name="connsiteY157" fmla="*/ 812730 h 1573244"/>
                  <a:gd name="connsiteX158" fmla="*/ 311563 w 1566252"/>
                  <a:gd name="connsiteY158" fmla="*/ 794822 h 1573244"/>
                  <a:gd name="connsiteX159" fmla="*/ 300994 w 1566252"/>
                  <a:gd name="connsiteY159" fmla="*/ 786193 h 1573244"/>
                  <a:gd name="connsiteX160" fmla="*/ 295898 w 1566252"/>
                  <a:gd name="connsiteY160" fmla="*/ 791008 h 1573244"/>
                  <a:gd name="connsiteX161" fmla="*/ 244674 w 1566252"/>
                  <a:gd name="connsiteY161" fmla="*/ 951765 h 1573244"/>
                  <a:gd name="connsiteX162" fmla="*/ 226813 w 1566252"/>
                  <a:gd name="connsiteY162" fmla="*/ 462801 h 1573244"/>
                  <a:gd name="connsiteX163" fmla="*/ 230631 w 1566252"/>
                  <a:gd name="connsiteY163" fmla="*/ 522822 h 1573244"/>
                  <a:gd name="connsiteX164" fmla="*/ 234335 w 1566252"/>
                  <a:gd name="connsiteY164" fmla="*/ 536444 h 1573244"/>
                  <a:gd name="connsiteX165" fmla="*/ 251954 w 1566252"/>
                  <a:gd name="connsiteY165" fmla="*/ 534668 h 1573244"/>
                  <a:gd name="connsiteX166" fmla="*/ 235512 w 1566252"/>
                  <a:gd name="connsiteY166" fmla="*/ 540769 h 1573244"/>
                  <a:gd name="connsiteX167" fmla="*/ 241312 w 1566252"/>
                  <a:gd name="connsiteY167" fmla="*/ 562095 h 1573244"/>
                  <a:gd name="connsiteX168" fmla="*/ 241877 w 1566252"/>
                  <a:gd name="connsiteY168" fmla="*/ 563326 h 1573244"/>
                  <a:gd name="connsiteX169" fmla="*/ 269652 w 1566252"/>
                  <a:gd name="connsiteY169" fmla="*/ 516327 h 1573244"/>
                  <a:gd name="connsiteX170" fmla="*/ 413673 w 1566252"/>
                  <a:gd name="connsiteY170" fmla="*/ 446646 h 1573244"/>
                  <a:gd name="connsiteX171" fmla="*/ 429928 w 1566252"/>
                  <a:gd name="connsiteY171" fmla="*/ 447993 h 1573244"/>
                  <a:gd name="connsiteX172" fmla="*/ 426618 w 1566252"/>
                  <a:gd name="connsiteY172" fmla="*/ 437338 h 1573244"/>
                  <a:gd name="connsiteX173" fmla="*/ 485479 w 1566252"/>
                  <a:gd name="connsiteY173" fmla="*/ 253343 h 1573244"/>
                  <a:gd name="connsiteX174" fmla="*/ 520634 w 1566252"/>
                  <a:gd name="connsiteY174" fmla="*/ 230492 h 1573244"/>
                  <a:gd name="connsiteX175" fmla="*/ 462801 w 1566252"/>
                  <a:gd name="connsiteY175" fmla="*/ 226813 h 1573244"/>
                  <a:gd name="connsiteX176" fmla="*/ 299794 w 1566252"/>
                  <a:gd name="connsiteY176" fmla="*/ 299795 h 1573244"/>
                  <a:gd name="connsiteX177" fmla="*/ 226813 w 1566252"/>
                  <a:gd name="connsiteY177" fmla="*/ 462801 h 1573244"/>
                  <a:gd name="connsiteX178" fmla="*/ 226813 w 1566252"/>
                  <a:gd name="connsiteY178" fmla="*/ 1110444 h 1573244"/>
                  <a:gd name="connsiteX179" fmla="*/ 299794 w 1566252"/>
                  <a:gd name="connsiteY179" fmla="*/ 1273451 h 1573244"/>
                  <a:gd name="connsiteX180" fmla="*/ 522822 w 1566252"/>
                  <a:gd name="connsiteY180" fmla="*/ 1342614 h 1573244"/>
                  <a:gd name="connsiteX181" fmla="*/ 536444 w 1566252"/>
                  <a:gd name="connsiteY181" fmla="*/ 1338909 h 1573244"/>
                  <a:gd name="connsiteX182" fmla="*/ 534668 w 1566252"/>
                  <a:gd name="connsiteY182" fmla="*/ 1321290 h 1573244"/>
                  <a:gd name="connsiteX183" fmla="*/ 540768 w 1566252"/>
                  <a:gd name="connsiteY183" fmla="*/ 1337733 h 1573244"/>
                  <a:gd name="connsiteX184" fmla="*/ 562094 w 1566252"/>
                  <a:gd name="connsiteY184" fmla="*/ 1331933 h 1573244"/>
                  <a:gd name="connsiteX185" fmla="*/ 565332 w 1566252"/>
                  <a:gd name="connsiteY185" fmla="*/ 1330447 h 1573244"/>
                  <a:gd name="connsiteX186" fmla="*/ 516438 w 1566252"/>
                  <a:gd name="connsiteY186" fmla="*/ 1301553 h 1573244"/>
                  <a:gd name="connsiteX187" fmla="*/ 446757 w 1566252"/>
                  <a:gd name="connsiteY187" fmla="*/ 1157532 h 1573244"/>
                  <a:gd name="connsiteX188" fmla="*/ 448105 w 1566252"/>
                  <a:gd name="connsiteY188" fmla="*/ 1141276 h 1573244"/>
                  <a:gd name="connsiteX189" fmla="*/ 437450 w 1566252"/>
                  <a:gd name="connsiteY189" fmla="*/ 1144587 h 1573244"/>
                  <a:gd name="connsiteX190" fmla="*/ 253455 w 1566252"/>
                  <a:gd name="connsiteY190" fmla="*/ 1085726 h 1573244"/>
                  <a:gd name="connsiteX191" fmla="*/ 230619 w 1566252"/>
                  <a:gd name="connsiteY191" fmla="*/ 1050595 h 1573244"/>
                  <a:gd name="connsiteX192" fmla="*/ 60791 w 1566252"/>
                  <a:gd name="connsiteY192" fmla="*/ 786622 h 1573244"/>
                  <a:gd name="connsiteX193" fmla="*/ 211292 w 1566252"/>
                  <a:gd name="connsiteY193" fmla="*/ 1023489 h 1573244"/>
                  <a:gd name="connsiteX194" fmla="*/ 215073 w 1566252"/>
                  <a:gd name="connsiteY194" fmla="*/ 1024892 h 1573244"/>
                  <a:gd name="connsiteX195" fmla="*/ 200126 w 1566252"/>
                  <a:gd name="connsiteY195" fmla="*/ 960190 h 1573244"/>
                  <a:gd name="connsiteX196" fmla="*/ 285501 w 1566252"/>
                  <a:gd name="connsiteY196" fmla="*/ 786899 h 1573244"/>
                  <a:gd name="connsiteX197" fmla="*/ 295281 w 1566252"/>
                  <a:gd name="connsiteY197" fmla="*/ 781529 h 1573244"/>
                  <a:gd name="connsiteX198" fmla="*/ 282646 w 1566252"/>
                  <a:gd name="connsiteY198" fmla="*/ 771213 h 1573244"/>
                  <a:gd name="connsiteX199" fmla="*/ 227365 w 1566252"/>
                  <a:gd name="connsiteY199" fmla="*/ 621075 h 1573244"/>
                  <a:gd name="connsiteX200" fmla="*/ 238332 w 1566252"/>
                  <a:gd name="connsiteY200" fmla="*/ 574995 h 1573244"/>
                  <a:gd name="connsiteX201" fmla="*/ 227713 w 1566252"/>
                  <a:gd name="connsiteY201" fmla="*/ 561995 h 1573244"/>
                  <a:gd name="connsiteX202" fmla="*/ 219641 w 1566252"/>
                  <a:gd name="connsiteY202" fmla="*/ 546657 h 1573244"/>
                  <a:gd name="connsiteX203" fmla="*/ 211291 w 1566252"/>
                  <a:gd name="connsiteY203" fmla="*/ 549755 h 1573244"/>
                  <a:gd name="connsiteX204" fmla="*/ 60791 w 1566252"/>
                  <a:gd name="connsiteY204" fmla="*/ 786622 h 1573244"/>
                  <a:gd name="connsiteX205" fmla="*/ 0 w 1566252"/>
                  <a:gd name="connsiteY205" fmla="*/ 786622 h 1573244"/>
                  <a:gd name="connsiteX206" fmla="*/ 201177 w 1566252"/>
                  <a:gd name="connsiteY206" fmla="*/ 539787 h 1573244"/>
                  <a:gd name="connsiteX207" fmla="*/ 215278 w 1566252"/>
                  <a:gd name="connsiteY207" fmla="*/ 538365 h 1573244"/>
                  <a:gd name="connsiteX208" fmla="*/ 205629 w 1566252"/>
                  <a:gd name="connsiteY208" fmla="*/ 520029 h 1573244"/>
                  <a:gd name="connsiteX209" fmla="*/ 258630 w 1566252"/>
                  <a:gd name="connsiteY209" fmla="*/ 258630 h 1573244"/>
                  <a:gd name="connsiteX210" fmla="*/ 520029 w 1566252"/>
                  <a:gd name="connsiteY210" fmla="*/ 205630 h 1573244"/>
                  <a:gd name="connsiteX211" fmla="*/ 538365 w 1566252"/>
                  <a:gd name="connsiteY211" fmla="*/ 215279 h 1573244"/>
                  <a:gd name="connsiteX212" fmla="*/ 539786 w 1566252"/>
                  <a:gd name="connsiteY212" fmla="*/ 201177 h 1573244"/>
                  <a:gd name="connsiteX213" fmla="*/ 786622 w 1566252"/>
                  <a:gd name="connsiteY213" fmla="*/ 0 h 1573244"/>
                  <a:gd name="connsiteX214" fmla="*/ 1033457 w 1566252"/>
                  <a:gd name="connsiteY214" fmla="*/ 201177 h 1573244"/>
                  <a:gd name="connsiteX215" fmla="*/ 1034879 w 1566252"/>
                  <a:gd name="connsiteY215" fmla="*/ 215279 h 1573244"/>
                  <a:gd name="connsiteX216" fmla="*/ 1053215 w 1566252"/>
                  <a:gd name="connsiteY216" fmla="*/ 205629 h 1573244"/>
                  <a:gd name="connsiteX217" fmla="*/ 1314614 w 1566252"/>
                  <a:gd name="connsiteY217" fmla="*/ 258630 h 1573244"/>
                  <a:gd name="connsiteX218" fmla="*/ 1367614 w 1566252"/>
                  <a:gd name="connsiteY218" fmla="*/ 520029 h 1573244"/>
                  <a:gd name="connsiteX219" fmla="*/ 1351645 w 1566252"/>
                  <a:gd name="connsiteY219" fmla="*/ 550376 h 1573244"/>
                  <a:gd name="connsiteX220" fmla="*/ 1351795 w 1566252"/>
                  <a:gd name="connsiteY220" fmla="*/ 551022 h 1573244"/>
                  <a:gd name="connsiteX221" fmla="*/ 1376241 w 1566252"/>
                  <a:gd name="connsiteY221" fmla="*/ 553486 h 1573244"/>
                  <a:gd name="connsiteX222" fmla="*/ 1566252 w 1566252"/>
                  <a:gd name="connsiteY222" fmla="*/ 786622 h 1573244"/>
                  <a:gd name="connsiteX223" fmla="*/ 1376241 w 1566252"/>
                  <a:gd name="connsiteY223" fmla="*/ 1019758 h 1573244"/>
                  <a:gd name="connsiteX224" fmla="*/ 1351329 w 1566252"/>
                  <a:gd name="connsiteY224" fmla="*/ 1022269 h 1573244"/>
                  <a:gd name="connsiteX225" fmla="*/ 1367614 w 1566252"/>
                  <a:gd name="connsiteY225" fmla="*/ 1053216 h 1573244"/>
                  <a:gd name="connsiteX226" fmla="*/ 1314614 w 1566252"/>
                  <a:gd name="connsiteY226" fmla="*/ 1314615 h 1573244"/>
                  <a:gd name="connsiteX227" fmla="*/ 1053215 w 1566252"/>
                  <a:gd name="connsiteY227" fmla="*/ 1367615 h 1573244"/>
                  <a:gd name="connsiteX228" fmla="*/ 1034879 w 1566252"/>
                  <a:gd name="connsiteY228" fmla="*/ 1357966 h 1573244"/>
                  <a:gd name="connsiteX229" fmla="*/ 1033457 w 1566252"/>
                  <a:gd name="connsiteY229" fmla="*/ 1372068 h 1573244"/>
                  <a:gd name="connsiteX230" fmla="*/ 786622 w 1566252"/>
                  <a:gd name="connsiteY230" fmla="*/ 1573244 h 1573244"/>
                  <a:gd name="connsiteX231" fmla="*/ 539786 w 1566252"/>
                  <a:gd name="connsiteY231" fmla="*/ 1372068 h 1573244"/>
                  <a:gd name="connsiteX232" fmla="*/ 538365 w 1566252"/>
                  <a:gd name="connsiteY232" fmla="*/ 1357966 h 1573244"/>
                  <a:gd name="connsiteX233" fmla="*/ 520029 w 1566252"/>
                  <a:gd name="connsiteY233" fmla="*/ 1367616 h 1573244"/>
                  <a:gd name="connsiteX234" fmla="*/ 258630 w 1566252"/>
                  <a:gd name="connsiteY234" fmla="*/ 1314615 h 1573244"/>
                  <a:gd name="connsiteX235" fmla="*/ 205629 w 1566252"/>
                  <a:gd name="connsiteY235" fmla="*/ 1053216 h 1573244"/>
                  <a:gd name="connsiteX236" fmla="*/ 215278 w 1566252"/>
                  <a:gd name="connsiteY236" fmla="*/ 1034879 h 1573244"/>
                  <a:gd name="connsiteX237" fmla="*/ 201177 w 1566252"/>
                  <a:gd name="connsiteY237" fmla="*/ 1033458 h 1573244"/>
                  <a:gd name="connsiteX238" fmla="*/ 0 w 1566252"/>
                  <a:gd name="connsiteY238" fmla="*/ 786622 h 1573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</a:cxnLst>
                <a:rect l="l" t="t" r="r" b="b"/>
                <a:pathLst>
                  <a:path w="1566252" h="1573244">
                    <a:moveTo>
                      <a:pt x="1267346" y="782470"/>
                    </a:moveTo>
                    <a:lnTo>
                      <a:pt x="1288671" y="799880"/>
                    </a:lnTo>
                    <a:cubicBezTo>
                      <a:pt x="1327986" y="839072"/>
                      <a:pt x="1348551" y="894151"/>
                      <a:pt x="1343952" y="950018"/>
                    </a:cubicBezTo>
                    <a:lnTo>
                      <a:pt x="1333023" y="995938"/>
                    </a:lnTo>
                    <a:lnTo>
                      <a:pt x="1345531" y="1011250"/>
                    </a:lnTo>
                    <a:lnTo>
                      <a:pt x="1348587" y="1017059"/>
                    </a:lnTo>
                    <a:lnTo>
                      <a:pt x="1366687" y="1010343"/>
                    </a:lnTo>
                    <a:cubicBezTo>
                      <a:pt x="1452325" y="970210"/>
                      <a:pt x="1508834" y="883608"/>
                      <a:pt x="1508834" y="786622"/>
                    </a:cubicBezTo>
                    <a:cubicBezTo>
                      <a:pt x="1508834" y="689637"/>
                      <a:pt x="1452325" y="603034"/>
                      <a:pt x="1366687" y="562901"/>
                    </a:cubicBezTo>
                    <a:lnTo>
                      <a:pt x="1353400" y="557971"/>
                    </a:lnTo>
                    <a:lnTo>
                      <a:pt x="1365259" y="609309"/>
                    </a:lnTo>
                    <a:cubicBezTo>
                      <a:pt x="1368512" y="673392"/>
                      <a:pt x="1338428" y="735892"/>
                      <a:pt x="1284623" y="772983"/>
                    </a:cubicBezTo>
                    <a:close/>
                    <a:moveTo>
                      <a:pt x="1048422" y="1342070"/>
                    </a:moveTo>
                    <a:lnTo>
                      <a:pt x="1050422" y="1342614"/>
                    </a:lnTo>
                    <a:cubicBezTo>
                      <a:pt x="1129958" y="1357414"/>
                      <a:pt x="1213852" y="1333049"/>
                      <a:pt x="1273450" y="1273450"/>
                    </a:cubicBezTo>
                    <a:cubicBezTo>
                      <a:pt x="1333048" y="1213852"/>
                      <a:pt x="1357412" y="1129959"/>
                      <a:pt x="1342613" y="1050423"/>
                    </a:cubicBezTo>
                    <a:lnTo>
                      <a:pt x="1335393" y="1023876"/>
                    </a:lnTo>
                    <a:lnTo>
                      <a:pt x="1328281" y="1024593"/>
                    </a:lnTo>
                    <a:lnTo>
                      <a:pt x="1334918" y="1022130"/>
                    </a:lnTo>
                    <a:lnTo>
                      <a:pt x="1331931" y="1011151"/>
                    </a:lnTo>
                    <a:lnTo>
                      <a:pt x="1329968" y="1006872"/>
                    </a:lnTo>
                    <a:lnTo>
                      <a:pt x="1301665" y="1054766"/>
                    </a:lnTo>
                    <a:cubicBezTo>
                      <a:pt x="1266190" y="1098168"/>
                      <a:pt x="1213150" y="1123533"/>
                      <a:pt x="1157644" y="1124447"/>
                    </a:cubicBezTo>
                    <a:lnTo>
                      <a:pt x="1141389" y="1123099"/>
                    </a:lnTo>
                    <a:lnTo>
                      <a:pt x="1144699" y="1133754"/>
                    </a:lnTo>
                    <a:cubicBezTo>
                      <a:pt x="1158436" y="1201567"/>
                      <a:pt x="1135421" y="1271307"/>
                      <a:pt x="1085838" y="1317749"/>
                    </a:cubicBezTo>
                    <a:close/>
                    <a:moveTo>
                      <a:pt x="1008877" y="242355"/>
                    </a:moveTo>
                    <a:lnTo>
                      <a:pt x="1054878" y="269540"/>
                    </a:lnTo>
                    <a:cubicBezTo>
                      <a:pt x="1098281" y="305015"/>
                      <a:pt x="1123646" y="358055"/>
                      <a:pt x="1124559" y="413561"/>
                    </a:cubicBezTo>
                    <a:lnTo>
                      <a:pt x="1122285" y="440995"/>
                    </a:lnTo>
                    <a:lnTo>
                      <a:pt x="1141108" y="435147"/>
                    </a:lnTo>
                    <a:cubicBezTo>
                      <a:pt x="1205157" y="422173"/>
                      <a:pt x="1271026" y="443910"/>
                      <a:pt x="1314891" y="490741"/>
                    </a:cubicBezTo>
                    <a:lnTo>
                      <a:pt x="1340587" y="530273"/>
                    </a:lnTo>
                    <a:lnTo>
                      <a:pt x="1342613" y="522822"/>
                    </a:lnTo>
                    <a:cubicBezTo>
                      <a:pt x="1357413" y="443287"/>
                      <a:pt x="1333048" y="359392"/>
                      <a:pt x="1273450" y="299794"/>
                    </a:cubicBezTo>
                    <a:cubicBezTo>
                      <a:pt x="1213852" y="240196"/>
                      <a:pt x="1129958" y="215831"/>
                      <a:pt x="1050422" y="230631"/>
                    </a:cubicBezTo>
                    <a:lnTo>
                      <a:pt x="1036800" y="234336"/>
                    </a:lnTo>
                    <a:lnTo>
                      <a:pt x="1038576" y="251954"/>
                    </a:lnTo>
                    <a:lnTo>
                      <a:pt x="1032475" y="235512"/>
                    </a:lnTo>
                    <a:lnTo>
                      <a:pt x="1011150" y="241312"/>
                    </a:lnTo>
                    <a:close/>
                    <a:moveTo>
                      <a:pt x="548588" y="214436"/>
                    </a:moveTo>
                    <a:lnTo>
                      <a:pt x="611014" y="200015"/>
                    </a:lnTo>
                    <a:cubicBezTo>
                      <a:pt x="678863" y="196570"/>
                      <a:pt x="745035" y="228423"/>
                      <a:pt x="784306" y="285389"/>
                    </a:cubicBezTo>
                    <a:lnTo>
                      <a:pt x="789676" y="295169"/>
                    </a:lnTo>
                    <a:lnTo>
                      <a:pt x="799992" y="282534"/>
                    </a:lnTo>
                    <a:cubicBezTo>
                      <a:pt x="839184" y="243219"/>
                      <a:pt x="894263" y="222654"/>
                      <a:pt x="950131" y="227253"/>
                    </a:cubicBezTo>
                    <a:lnTo>
                      <a:pt x="997896" y="238621"/>
                    </a:lnTo>
                    <a:lnTo>
                      <a:pt x="1011249" y="227713"/>
                    </a:lnTo>
                    <a:lnTo>
                      <a:pt x="1026587" y="219642"/>
                    </a:lnTo>
                    <a:lnTo>
                      <a:pt x="1023489" y="211292"/>
                    </a:lnTo>
                    <a:cubicBezTo>
                      <a:pt x="980998" y="120621"/>
                      <a:pt x="889306" y="60792"/>
                      <a:pt x="786622" y="60792"/>
                    </a:cubicBezTo>
                    <a:cubicBezTo>
                      <a:pt x="683937" y="60792"/>
                      <a:pt x="592246" y="120621"/>
                      <a:pt x="549754" y="211292"/>
                    </a:cubicBezTo>
                    <a:close/>
                    <a:moveTo>
                      <a:pt x="546657" y="1353603"/>
                    </a:moveTo>
                    <a:lnTo>
                      <a:pt x="549754" y="1361953"/>
                    </a:lnTo>
                    <a:cubicBezTo>
                      <a:pt x="592246" y="1452623"/>
                      <a:pt x="683937" y="1512453"/>
                      <a:pt x="786622" y="1512453"/>
                    </a:cubicBezTo>
                    <a:cubicBezTo>
                      <a:pt x="889306" y="1512453"/>
                      <a:pt x="980998" y="1452623"/>
                      <a:pt x="1023489" y="1361953"/>
                    </a:cubicBezTo>
                    <a:lnTo>
                      <a:pt x="1025709" y="1355968"/>
                    </a:lnTo>
                    <a:lnTo>
                      <a:pt x="960302" y="1371078"/>
                    </a:lnTo>
                    <a:cubicBezTo>
                      <a:pt x="892454" y="1374522"/>
                      <a:pt x="826281" y="1342670"/>
                      <a:pt x="787011" y="1285703"/>
                    </a:cubicBezTo>
                    <a:lnTo>
                      <a:pt x="781641" y="1275924"/>
                    </a:lnTo>
                    <a:lnTo>
                      <a:pt x="771325" y="1288559"/>
                    </a:lnTo>
                    <a:cubicBezTo>
                      <a:pt x="732133" y="1327874"/>
                      <a:pt x="677054" y="1348439"/>
                      <a:pt x="621187" y="1343839"/>
                    </a:cubicBezTo>
                    <a:lnTo>
                      <a:pt x="576953" y="1333313"/>
                    </a:lnTo>
                    <a:lnTo>
                      <a:pt x="561994" y="1345532"/>
                    </a:lnTo>
                    <a:close/>
                    <a:moveTo>
                      <a:pt x="244674" y="951765"/>
                    </a:moveTo>
                    <a:lnTo>
                      <a:pt x="252395" y="981034"/>
                    </a:lnTo>
                    <a:lnTo>
                      <a:pt x="258630" y="973401"/>
                    </a:lnTo>
                    <a:lnTo>
                      <a:pt x="253393" y="984816"/>
                    </a:lnTo>
                    <a:lnTo>
                      <a:pt x="259760" y="1008952"/>
                    </a:lnTo>
                    <a:cubicBezTo>
                      <a:pt x="291365" y="1083352"/>
                      <a:pt x="362937" y="1131372"/>
                      <a:pt x="441711" y="1134251"/>
                    </a:cubicBezTo>
                    <a:lnTo>
                      <a:pt x="448714" y="1133926"/>
                    </a:lnTo>
                    <a:lnTo>
                      <a:pt x="449841" y="1120328"/>
                    </a:lnTo>
                    <a:cubicBezTo>
                      <a:pt x="452124" y="1107916"/>
                      <a:pt x="455684" y="1095548"/>
                      <a:pt x="460592" y="1083389"/>
                    </a:cubicBezTo>
                    <a:cubicBezTo>
                      <a:pt x="459367" y="1094379"/>
                      <a:pt x="459076" y="1105303"/>
                      <a:pt x="459664" y="1116071"/>
                    </a:cubicBezTo>
                    <a:lnTo>
                      <a:pt x="462025" y="1133307"/>
                    </a:lnTo>
                    <a:lnTo>
                      <a:pt x="475816" y="1132666"/>
                    </a:lnTo>
                    <a:lnTo>
                      <a:pt x="462504" y="1136802"/>
                    </a:lnTo>
                    <a:lnTo>
                      <a:pt x="464012" y="1147813"/>
                    </a:lnTo>
                    <a:cubicBezTo>
                      <a:pt x="477770" y="1209996"/>
                      <a:pt x="521246" y="1263282"/>
                      <a:pt x="582771" y="1288119"/>
                    </a:cubicBezTo>
                    <a:cubicBezTo>
                      <a:pt x="644297" y="1312957"/>
                      <a:pt x="712581" y="1304788"/>
                      <a:pt x="765654" y="1269585"/>
                    </a:cubicBezTo>
                    <a:lnTo>
                      <a:pt x="774383" y="1262707"/>
                    </a:lnTo>
                    <a:lnTo>
                      <a:pt x="767673" y="1250488"/>
                    </a:lnTo>
                    <a:lnTo>
                      <a:pt x="777154" y="1260524"/>
                    </a:lnTo>
                    <a:lnTo>
                      <a:pt x="790820" y="1249758"/>
                    </a:lnTo>
                    <a:cubicBezTo>
                      <a:pt x="798719" y="1242416"/>
                      <a:pt x="806093" y="1234351"/>
                      <a:pt x="812842" y="1225590"/>
                    </a:cubicBezTo>
                    <a:cubicBezTo>
                      <a:pt x="807933" y="1237749"/>
                      <a:pt x="801909" y="1249123"/>
                      <a:pt x="794934" y="1259641"/>
                    </a:cubicBezTo>
                    <a:lnTo>
                      <a:pt x="786305" y="1270210"/>
                    </a:lnTo>
                    <a:lnTo>
                      <a:pt x="791120" y="1275306"/>
                    </a:lnTo>
                    <a:cubicBezTo>
                      <a:pt x="835141" y="1314769"/>
                      <a:pt x="893874" y="1333143"/>
                      <a:pt x="951877" y="1326530"/>
                    </a:cubicBezTo>
                    <a:lnTo>
                      <a:pt x="979173" y="1319330"/>
                    </a:lnTo>
                    <a:lnTo>
                      <a:pt x="973400" y="1314614"/>
                    </a:lnTo>
                    <a:lnTo>
                      <a:pt x="982034" y="1318575"/>
                    </a:lnTo>
                    <a:lnTo>
                      <a:pt x="1009065" y="1311444"/>
                    </a:lnTo>
                    <a:cubicBezTo>
                      <a:pt x="1083464" y="1279839"/>
                      <a:pt x="1131484" y="1208267"/>
                      <a:pt x="1134363" y="1129494"/>
                    </a:cubicBezTo>
                    <a:lnTo>
                      <a:pt x="1134038" y="1122490"/>
                    </a:lnTo>
                    <a:lnTo>
                      <a:pt x="1120441" y="1121363"/>
                    </a:lnTo>
                    <a:cubicBezTo>
                      <a:pt x="1108028" y="1119080"/>
                      <a:pt x="1095660" y="1115520"/>
                      <a:pt x="1083501" y="1110612"/>
                    </a:cubicBezTo>
                    <a:cubicBezTo>
                      <a:pt x="1094491" y="1111837"/>
                      <a:pt x="1105415" y="1112128"/>
                      <a:pt x="1116183" y="1111540"/>
                    </a:cubicBezTo>
                    <a:lnTo>
                      <a:pt x="1133419" y="1109179"/>
                    </a:lnTo>
                    <a:lnTo>
                      <a:pt x="1132779" y="1095388"/>
                    </a:lnTo>
                    <a:lnTo>
                      <a:pt x="1136915" y="1108700"/>
                    </a:lnTo>
                    <a:lnTo>
                      <a:pt x="1147925" y="1107192"/>
                    </a:lnTo>
                    <a:cubicBezTo>
                      <a:pt x="1210108" y="1093435"/>
                      <a:pt x="1263394" y="1049959"/>
                      <a:pt x="1288231" y="988433"/>
                    </a:cubicBezTo>
                    <a:cubicBezTo>
                      <a:pt x="1313069" y="926908"/>
                      <a:pt x="1304900" y="858624"/>
                      <a:pt x="1269697" y="805551"/>
                    </a:cubicBezTo>
                    <a:lnTo>
                      <a:pt x="1256294" y="788539"/>
                    </a:lnTo>
                    <a:lnTo>
                      <a:pt x="1251362" y="791247"/>
                    </a:lnTo>
                    <a:lnTo>
                      <a:pt x="1255413" y="787420"/>
                    </a:lnTo>
                    <a:lnTo>
                      <a:pt x="1249869" y="780385"/>
                    </a:lnTo>
                    <a:cubicBezTo>
                      <a:pt x="1242528" y="772486"/>
                      <a:pt x="1234463" y="765112"/>
                      <a:pt x="1225703" y="758363"/>
                    </a:cubicBezTo>
                    <a:lnTo>
                      <a:pt x="1225703" y="758363"/>
                    </a:lnTo>
                    <a:cubicBezTo>
                      <a:pt x="1237862" y="763272"/>
                      <a:pt x="1249235" y="769296"/>
                      <a:pt x="1259754" y="776271"/>
                    </a:cubicBezTo>
                    <a:lnTo>
                      <a:pt x="1263756" y="779538"/>
                    </a:lnTo>
                    <a:lnTo>
                      <a:pt x="1274803" y="769102"/>
                    </a:lnTo>
                    <a:cubicBezTo>
                      <a:pt x="1312075" y="727524"/>
                      <a:pt x="1329430" y="672050"/>
                      <a:pt x="1323185" y="617267"/>
                    </a:cubicBezTo>
                    <a:lnTo>
                      <a:pt x="1317618" y="596166"/>
                    </a:lnTo>
                    <a:lnTo>
                      <a:pt x="1314614" y="599844"/>
                    </a:lnTo>
                    <a:lnTo>
                      <a:pt x="1317137" y="594343"/>
                    </a:lnTo>
                    <a:lnTo>
                      <a:pt x="1308936" y="563253"/>
                    </a:lnTo>
                    <a:cubicBezTo>
                      <a:pt x="1279084" y="492983"/>
                      <a:pt x="1211485" y="447628"/>
                      <a:pt x="1137083" y="444909"/>
                    </a:cubicBezTo>
                    <a:lnTo>
                      <a:pt x="1121902" y="445614"/>
                    </a:lnTo>
                    <a:lnTo>
                      <a:pt x="1121476" y="450764"/>
                    </a:lnTo>
                    <a:cubicBezTo>
                      <a:pt x="1119193" y="463177"/>
                      <a:pt x="1115633" y="475545"/>
                      <a:pt x="1110724" y="487704"/>
                    </a:cubicBezTo>
                    <a:cubicBezTo>
                      <a:pt x="1111950" y="476714"/>
                      <a:pt x="1112241" y="465790"/>
                      <a:pt x="1111653" y="455022"/>
                    </a:cubicBezTo>
                    <a:lnTo>
                      <a:pt x="1110437" y="446147"/>
                    </a:lnTo>
                    <a:lnTo>
                      <a:pt x="1104871" y="446406"/>
                    </a:lnTo>
                    <a:lnTo>
                      <a:pt x="1110244" y="444736"/>
                    </a:lnTo>
                    <a:lnTo>
                      <a:pt x="1107305" y="423280"/>
                    </a:lnTo>
                    <a:cubicBezTo>
                      <a:pt x="1093547" y="361097"/>
                      <a:pt x="1050071" y="307811"/>
                      <a:pt x="988546" y="282974"/>
                    </a:cubicBezTo>
                    <a:cubicBezTo>
                      <a:pt x="927020" y="258136"/>
                      <a:pt x="858735" y="266304"/>
                      <a:pt x="805663" y="301508"/>
                    </a:cubicBezTo>
                    <a:lnTo>
                      <a:pt x="796934" y="308385"/>
                    </a:lnTo>
                    <a:lnTo>
                      <a:pt x="803644" y="320604"/>
                    </a:lnTo>
                    <a:lnTo>
                      <a:pt x="794162" y="310569"/>
                    </a:lnTo>
                    <a:lnTo>
                      <a:pt x="780496" y="321335"/>
                    </a:lnTo>
                    <a:cubicBezTo>
                      <a:pt x="772598" y="328677"/>
                      <a:pt x="765224" y="336741"/>
                      <a:pt x="758475" y="345502"/>
                    </a:cubicBezTo>
                    <a:cubicBezTo>
                      <a:pt x="763384" y="333343"/>
                      <a:pt x="769408" y="321970"/>
                      <a:pt x="776383" y="311451"/>
                    </a:cubicBezTo>
                    <a:lnTo>
                      <a:pt x="785012" y="300882"/>
                    </a:lnTo>
                    <a:lnTo>
                      <a:pt x="780197" y="295786"/>
                    </a:lnTo>
                    <a:cubicBezTo>
                      <a:pt x="736176" y="256324"/>
                      <a:pt x="677442" y="237949"/>
                      <a:pt x="619439" y="244562"/>
                    </a:cubicBezTo>
                    <a:lnTo>
                      <a:pt x="591608" y="251904"/>
                    </a:lnTo>
                    <a:lnTo>
                      <a:pt x="599844" y="258631"/>
                    </a:lnTo>
                    <a:lnTo>
                      <a:pt x="587527" y="252980"/>
                    </a:lnTo>
                    <a:lnTo>
                      <a:pt x="562252" y="259648"/>
                    </a:lnTo>
                    <a:cubicBezTo>
                      <a:pt x="487852" y="291254"/>
                      <a:pt x="439833" y="362825"/>
                      <a:pt x="436954" y="441599"/>
                    </a:cubicBezTo>
                    <a:lnTo>
                      <a:pt x="437279" y="448603"/>
                    </a:lnTo>
                    <a:lnTo>
                      <a:pt x="450876" y="449730"/>
                    </a:lnTo>
                    <a:cubicBezTo>
                      <a:pt x="463289" y="452012"/>
                      <a:pt x="475657" y="455572"/>
                      <a:pt x="487816" y="460481"/>
                    </a:cubicBezTo>
                    <a:cubicBezTo>
                      <a:pt x="476826" y="459256"/>
                      <a:pt x="465902" y="458964"/>
                      <a:pt x="455134" y="459552"/>
                    </a:cubicBezTo>
                    <a:lnTo>
                      <a:pt x="437897" y="461914"/>
                    </a:lnTo>
                    <a:lnTo>
                      <a:pt x="438538" y="475704"/>
                    </a:lnTo>
                    <a:lnTo>
                      <a:pt x="434402" y="462392"/>
                    </a:lnTo>
                    <a:lnTo>
                      <a:pt x="423392" y="463901"/>
                    </a:lnTo>
                    <a:cubicBezTo>
                      <a:pt x="361209" y="477658"/>
                      <a:pt x="307923" y="521134"/>
                      <a:pt x="283086" y="582660"/>
                    </a:cubicBezTo>
                    <a:cubicBezTo>
                      <a:pt x="258248" y="644185"/>
                      <a:pt x="266417" y="712469"/>
                      <a:pt x="301620" y="765541"/>
                    </a:cubicBezTo>
                    <a:lnTo>
                      <a:pt x="308497" y="774271"/>
                    </a:lnTo>
                    <a:lnTo>
                      <a:pt x="320716" y="767561"/>
                    </a:lnTo>
                    <a:lnTo>
                      <a:pt x="310681" y="777042"/>
                    </a:lnTo>
                    <a:lnTo>
                      <a:pt x="321447" y="790708"/>
                    </a:lnTo>
                    <a:cubicBezTo>
                      <a:pt x="328789" y="798607"/>
                      <a:pt x="336854" y="805981"/>
                      <a:pt x="345614" y="812730"/>
                    </a:cubicBezTo>
                    <a:cubicBezTo>
                      <a:pt x="333455" y="807821"/>
                      <a:pt x="322082" y="801797"/>
                      <a:pt x="311563" y="794822"/>
                    </a:cubicBezTo>
                    <a:lnTo>
                      <a:pt x="300994" y="786193"/>
                    </a:lnTo>
                    <a:lnTo>
                      <a:pt x="295898" y="791008"/>
                    </a:lnTo>
                    <a:cubicBezTo>
                      <a:pt x="256436" y="835029"/>
                      <a:pt x="238061" y="893763"/>
                      <a:pt x="244674" y="951765"/>
                    </a:cubicBezTo>
                    <a:close/>
                    <a:moveTo>
                      <a:pt x="226813" y="462801"/>
                    </a:moveTo>
                    <a:cubicBezTo>
                      <a:pt x="225679" y="482782"/>
                      <a:pt x="226931" y="502938"/>
                      <a:pt x="230631" y="522822"/>
                    </a:cubicBezTo>
                    <a:lnTo>
                      <a:pt x="234335" y="536444"/>
                    </a:lnTo>
                    <a:lnTo>
                      <a:pt x="251954" y="534668"/>
                    </a:lnTo>
                    <a:lnTo>
                      <a:pt x="235512" y="540769"/>
                    </a:lnTo>
                    <a:lnTo>
                      <a:pt x="241312" y="562095"/>
                    </a:lnTo>
                    <a:lnTo>
                      <a:pt x="241877" y="563326"/>
                    </a:lnTo>
                    <a:lnTo>
                      <a:pt x="269652" y="516327"/>
                    </a:lnTo>
                    <a:cubicBezTo>
                      <a:pt x="305127" y="472924"/>
                      <a:pt x="358167" y="447559"/>
                      <a:pt x="413673" y="446646"/>
                    </a:cubicBezTo>
                    <a:lnTo>
                      <a:pt x="429928" y="447993"/>
                    </a:lnTo>
                    <a:lnTo>
                      <a:pt x="426618" y="437338"/>
                    </a:lnTo>
                    <a:cubicBezTo>
                      <a:pt x="412881" y="369525"/>
                      <a:pt x="435896" y="299785"/>
                      <a:pt x="485479" y="253343"/>
                    </a:cubicBezTo>
                    <a:lnTo>
                      <a:pt x="520634" y="230492"/>
                    </a:lnTo>
                    <a:lnTo>
                      <a:pt x="462801" y="226813"/>
                    </a:lnTo>
                    <a:cubicBezTo>
                      <a:pt x="402857" y="230216"/>
                      <a:pt x="344492" y="255096"/>
                      <a:pt x="299794" y="299795"/>
                    </a:cubicBezTo>
                    <a:cubicBezTo>
                      <a:pt x="255095" y="344493"/>
                      <a:pt x="230216" y="402858"/>
                      <a:pt x="226813" y="462801"/>
                    </a:cubicBezTo>
                    <a:close/>
                    <a:moveTo>
                      <a:pt x="226813" y="1110444"/>
                    </a:moveTo>
                    <a:cubicBezTo>
                      <a:pt x="230215" y="1170387"/>
                      <a:pt x="255095" y="1228752"/>
                      <a:pt x="299794" y="1273451"/>
                    </a:cubicBezTo>
                    <a:cubicBezTo>
                      <a:pt x="359392" y="1333049"/>
                      <a:pt x="443286" y="1357414"/>
                      <a:pt x="522822" y="1342614"/>
                    </a:cubicBezTo>
                    <a:lnTo>
                      <a:pt x="536444" y="1338909"/>
                    </a:lnTo>
                    <a:lnTo>
                      <a:pt x="534668" y="1321290"/>
                    </a:lnTo>
                    <a:lnTo>
                      <a:pt x="540768" y="1337733"/>
                    </a:lnTo>
                    <a:lnTo>
                      <a:pt x="562094" y="1331933"/>
                    </a:lnTo>
                    <a:lnTo>
                      <a:pt x="565332" y="1330447"/>
                    </a:lnTo>
                    <a:lnTo>
                      <a:pt x="516438" y="1301553"/>
                    </a:lnTo>
                    <a:cubicBezTo>
                      <a:pt x="473036" y="1266078"/>
                      <a:pt x="447671" y="1213037"/>
                      <a:pt x="446757" y="1157532"/>
                    </a:cubicBezTo>
                    <a:lnTo>
                      <a:pt x="448105" y="1141276"/>
                    </a:lnTo>
                    <a:lnTo>
                      <a:pt x="437450" y="1144587"/>
                    </a:lnTo>
                    <a:cubicBezTo>
                      <a:pt x="369637" y="1158323"/>
                      <a:pt x="299897" y="1135309"/>
                      <a:pt x="253455" y="1085726"/>
                    </a:cubicBezTo>
                    <a:lnTo>
                      <a:pt x="230619" y="1050595"/>
                    </a:lnTo>
                    <a:close/>
                    <a:moveTo>
                      <a:pt x="60791" y="786622"/>
                    </a:moveTo>
                    <a:cubicBezTo>
                      <a:pt x="60791" y="889307"/>
                      <a:pt x="120621" y="980998"/>
                      <a:pt x="211292" y="1023489"/>
                    </a:cubicBezTo>
                    <a:lnTo>
                      <a:pt x="215073" y="1024892"/>
                    </a:lnTo>
                    <a:lnTo>
                      <a:pt x="200126" y="960190"/>
                    </a:lnTo>
                    <a:cubicBezTo>
                      <a:pt x="196682" y="892342"/>
                      <a:pt x="228535" y="826169"/>
                      <a:pt x="285501" y="786899"/>
                    </a:cubicBezTo>
                    <a:lnTo>
                      <a:pt x="295281" y="781529"/>
                    </a:lnTo>
                    <a:lnTo>
                      <a:pt x="282646" y="771213"/>
                    </a:lnTo>
                    <a:cubicBezTo>
                      <a:pt x="243331" y="732021"/>
                      <a:pt x="222766" y="676942"/>
                      <a:pt x="227365" y="621075"/>
                    </a:cubicBezTo>
                    <a:lnTo>
                      <a:pt x="238332" y="574995"/>
                    </a:lnTo>
                    <a:lnTo>
                      <a:pt x="227713" y="561995"/>
                    </a:lnTo>
                    <a:lnTo>
                      <a:pt x="219641" y="546657"/>
                    </a:lnTo>
                    <a:lnTo>
                      <a:pt x="211291" y="549755"/>
                    </a:lnTo>
                    <a:cubicBezTo>
                      <a:pt x="120621" y="592246"/>
                      <a:pt x="60791" y="683938"/>
                      <a:pt x="60791" y="786622"/>
                    </a:cubicBezTo>
                    <a:close/>
                    <a:moveTo>
                      <a:pt x="0" y="786622"/>
                    </a:moveTo>
                    <a:cubicBezTo>
                      <a:pt x="0" y="664865"/>
                      <a:pt x="86365" y="563281"/>
                      <a:pt x="201177" y="539787"/>
                    </a:cubicBezTo>
                    <a:lnTo>
                      <a:pt x="215278" y="538365"/>
                    </a:lnTo>
                    <a:lnTo>
                      <a:pt x="205629" y="520029"/>
                    </a:lnTo>
                    <a:cubicBezTo>
                      <a:pt x="170295" y="432896"/>
                      <a:pt x="187962" y="329298"/>
                      <a:pt x="258630" y="258630"/>
                    </a:cubicBezTo>
                    <a:cubicBezTo>
                      <a:pt x="329297" y="187962"/>
                      <a:pt x="432895" y="170296"/>
                      <a:pt x="520029" y="205630"/>
                    </a:cubicBezTo>
                    <a:lnTo>
                      <a:pt x="538365" y="215279"/>
                    </a:lnTo>
                    <a:lnTo>
                      <a:pt x="539786" y="201177"/>
                    </a:lnTo>
                    <a:cubicBezTo>
                      <a:pt x="563280" y="86365"/>
                      <a:pt x="664865" y="0"/>
                      <a:pt x="786622" y="0"/>
                    </a:cubicBezTo>
                    <a:cubicBezTo>
                      <a:pt x="908379" y="0"/>
                      <a:pt x="1009963" y="86365"/>
                      <a:pt x="1033457" y="201177"/>
                    </a:cubicBezTo>
                    <a:lnTo>
                      <a:pt x="1034879" y="215279"/>
                    </a:lnTo>
                    <a:lnTo>
                      <a:pt x="1053215" y="205629"/>
                    </a:lnTo>
                    <a:cubicBezTo>
                      <a:pt x="1140348" y="170295"/>
                      <a:pt x="1243947" y="187962"/>
                      <a:pt x="1314614" y="258630"/>
                    </a:cubicBezTo>
                    <a:cubicBezTo>
                      <a:pt x="1385282" y="329298"/>
                      <a:pt x="1402948" y="432896"/>
                      <a:pt x="1367614" y="520029"/>
                    </a:cubicBezTo>
                    <a:lnTo>
                      <a:pt x="1351645" y="550376"/>
                    </a:lnTo>
                    <a:lnTo>
                      <a:pt x="1351795" y="551022"/>
                    </a:lnTo>
                    <a:lnTo>
                      <a:pt x="1376241" y="553486"/>
                    </a:lnTo>
                    <a:cubicBezTo>
                      <a:pt x="1484680" y="575676"/>
                      <a:pt x="1566252" y="671623"/>
                      <a:pt x="1566252" y="786622"/>
                    </a:cubicBezTo>
                    <a:cubicBezTo>
                      <a:pt x="1566252" y="901621"/>
                      <a:pt x="1484680" y="997568"/>
                      <a:pt x="1376241" y="1019758"/>
                    </a:cubicBezTo>
                    <a:lnTo>
                      <a:pt x="1351329" y="1022269"/>
                    </a:lnTo>
                    <a:lnTo>
                      <a:pt x="1367614" y="1053216"/>
                    </a:lnTo>
                    <a:cubicBezTo>
                      <a:pt x="1402948" y="1140349"/>
                      <a:pt x="1385281" y="1243947"/>
                      <a:pt x="1314614" y="1314615"/>
                    </a:cubicBezTo>
                    <a:cubicBezTo>
                      <a:pt x="1243947" y="1385283"/>
                      <a:pt x="1140348" y="1402949"/>
                      <a:pt x="1053215" y="1367615"/>
                    </a:cubicBezTo>
                    <a:lnTo>
                      <a:pt x="1034879" y="1357966"/>
                    </a:lnTo>
                    <a:lnTo>
                      <a:pt x="1033457" y="1372068"/>
                    </a:lnTo>
                    <a:cubicBezTo>
                      <a:pt x="1009963" y="1486879"/>
                      <a:pt x="908378" y="1573244"/>
                      <a:pt x="786622" y="1573244"/>
                    </a:cubicBezTo>
                    <a:cubicBezTo>
                      <a:pt x="664865" y="1573244"/>
                      <a:pt x="563280" y="1486879"/>
                      <a:pt x="539786" y="1372068"/>
                    </a:cubicBezTo>
                    <a:lnTo>
                      <a:pt x="538365" y="1357966"/>
                    </a:lnTo>
                    <a:lnTo>
                      <a:pt x="520029" y="1367616"/>
                    </a:lnTo>
                    <a:cubicBezTo>
                      <a:pt x="432895" y="1402950"/>
                      <a:pt x="329297" y="1385283"/>
                      <a:pt x="258630" y="1314615"/>
                    </a:cubicBezTo>
                    <a:cubicBezTo>
                      <a:pt x="187962" y="1243947"/>
                      <a:pt x="170295" y="1140349"/>
                      <a:pt x="205629" y="1053216"/>
                    </a:cubicBezTo>
                    <a:lnTo>
                      <a:pt x="215278" y="1034879"/>
                    </a:lnTo>
                    <a:lnTo>
                      <a:pt x="201177" y="1033458"/>
                    </a:lnTo>
                    <a:cubicBezTo>
                      <a:pt x="86365" y="1009964"/>
                      <a:pt x="0" y="908379"/>
                      <a:pt x="0" y="78662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891B764D-7540-4903-B740-02209DC872DE}"/>
                </a:ext>
              </a:extLst>
            </p:cNvPr>
            <p:cNvSpPr txBox="1"/>
            <p:nvPr/>
          </p:nvSpPr>
          <p:spPr>
            <a:xfrm>
              <a:off x="2571308" y="3313665"/>
              <a:ext cx="956896" cy="56213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extrusionH="69850">
              <a:bevelT prst="relaxedInset"/>
            </a:sp3d>
          </p:spPr>
          <p:txBody>
            <a:bodyPr wrap="none" rtlCol="0">
              <a:prstTxWarp prst="textInflate">
                <a:avLst>
                  <a:gd name="adj" fmla="val 20000"/>
                </a:avLst>
              </a:prstTxWarp>
              <a:spAutoFit/>
            </a:bodyPr>
            <a:lstStyle/>
            <a:p>
              <a:pPr algn="ctr"/>
              <a:r>
                <a:rPr kumimoji="1" lang="en-US" altLang="ja-JP" dirty="0">
                  <a:ln w="28575"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Impact" panose="020B0806030902050204" pitchFamily="34" charset="0"/>
                </a:rPr>
                <a:t>BANG!</a:t>
              </a:r>
              <a:endParaRPr kumimoji="1" lang="ja-JP" altLang="en-US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30C6BD61-8626-4EC8-8486-3D5097CB1998}"/>
              </a:ext>
            </a:extLst>
          </p:cNvPr>
          <p:cNvGrpSpPr/>
          <p:nvPr/>
        </p:nvGrpSpPr>
        <p:grpSpPr>
          <a:xfrm>
            <a:off x="4145264" y="830728"/>
            <a:ext cx="1615472" cy="1615472"/>
            <a:chOff x="4145264" y="830728"/>
            <a:chExt cx="1615472" cy="1615472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B314C56-21FB-41E4-9836-B03568AFED7B}"/>
                </a:ext>
              </a:extLst>
            </p:cNvPr>
            <p:cNvGrpSpPr/>
            <p:nvPr/>
          </p:nvGrpSpPr>
          <p:grpSpPr>
            <a:xfrm>
              <a:off x="4145264" y="830728"/>
              <a:ext cx="1615472" cy="1615472"/>
              <a:chOff x="-3270963" y="-1309910"/>
              <a:chExt cx="3295483" cy="3295482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8405F521-D38C-4C51-B87E-64C1AD16C797}"/>
                  </a:ext>
                </a:extLst>
              </p:cNvPr>
              <p:cNvSpPr/>
              <p:nvPr/>
            </p:nvSpPr>
            <p:spPr>
              <a:xfrm flipH="1">
                <a:off x="-3212225" y="-1243736"/>
                <a:ext cx="3212225" cy="3176606"/>
              </a:xfrm>
              <a:custGeom>
                <a:avLst/>
                <a:gdLst>
                  <a:gd name="connsiteX0" fmla="*/ 1624042 w 3212225"/>
                  <a:gd name="connsiteY0" fmla="*/ 0 h 3176606"/>
                  <a:gd name="connsiteX1" fmla="*/ 1360008 w 3212225"/>
                  <a:gd name="connsiteY1" fmla="*/ 175014 h 3176606"/>
                  <a:gd name="connsiteX2" fmla="*/ 1347888 w 3212225"/>
                  <a:gd name="connsiteY2" fmla="*/ 214058 h 3176606"/>
                  <a:gd name="connsiteX3" fmla="*/ 1341832 w 3212225"/>
                  <a:gd name="connsiteY3" fmla="*/ 214982 h 3176606"/>
                  <a:gd name="connsiteX4" fmla="*/ 1207634 w 3212225"/>
                  <a:gd name="connsiteY4" fmla="*/ 249488 h 3176606"/>
                  <a:gd name="connsiteX5" fmla="*/ 1180626 w 3212225"/>
                  <a:gd name="connsiteY5" fmla="*/ 259373 h 3176606"/>
                  <a:gd name="connsiteX6" fmla="*/ 1149576 w 3212225"/>
                  <a:gd name="connsiteY6" fmla="*/ 221741 h 3176606"/>
                  <a:gd name="connsiteX7" fmla="*/ 946953 w 3212225"/>
                  <a:gd name="connsiteY7" fmla="*/ 137811 h 3176606"/>
                  <a:gd name="connsiteX8" fmla="*/ 660400 w 3212225"/>
                  <a:gd name="connsiteY8" fmla="*/ 424364 h 3176606"/>
                  <a:gd name="connsiteX9" fmla="*/ 682918 w 3212225"/>
                  <a:gd name="connsiteY9" fmla="*/ 535904 h 3176606"/>
                  <a:gd name="connsiteX10" fmla="*/ 688806 w 3212225"/>
                  <a:gd name="connsiteY10" fmla="*/ 546750 h 3176606"/>
                  <a:gd name="connsiteX11" fmla="*/ 633878 w 3212225"/>
                  <a:gd name="connsiteY11" fmla="*/ 596672 h 3176606"/>
                  <a:gd name="connsiteX12" fmla="*/ 576221 w 3212225"/>
                  <a:gd name="connsiteY12" fmla="*/ 660111 h 3176606"/>
                  <a:gd name="connsiteX13" fmla="*/ 528453 w 3212225"/>
                  <a:gd name="connsiteY13" fmla="*/ 645283 h 3176606"/>
                  <a:gd name="connsiteX14" fmla="*/ 470703 w 3212225"/>
                  <a:gd name="connsiteY14" fmla="*/ 639461 h 3176606"/>
                  <a:gd name="connsiteX15" fmla="*/ 184150 w 3212225"/>
                  <a:gd name="connsiteY15" fmla="*/ 926014 h 3176606"/>
                  <a:gd name="connsiteX16" fmla="*/ 268079 w 3212225"/>
                  <a:gd name="connsiteY16" fmla="*/ 1128638 h 3176606"/>
                  <a:gd name="connsiteX17" fmla="*/ 294124 w 3212225"/>
                  <a:gd name="connsiteY17" fmla="*/ 1150127 h 3176606"/>
                  <a:gd name="connsiteX18" fmla="*/ 286694 w 3212225"/>
                  <a:gd name="connsiteY18" fmla="*/ 1170427 h 3176606"/>
                  <a:gd name="connsiteX19" fmla="*/ 252188 w 3212225"/>
                  <a:gd name="connsiteY19" fmla="*/ 1304625 h 3176606"/>
                  <a:gd name="connsiteX20" fmla="*/ 251405 w 3212225"/>
                  <a:gd name="connsiteY20" fmla="*/ 1309754 h 3176606"/>
                  <a:gd name="connsiteX21" fmla="*/ 228802 w 3212225"/>
                  <a:gd name="connsiteY21" fmla="*/ 1312033 h 3176606"/>
                  <a:gd name="connsiteX22" fmla="*/ 0 w 3212225"/>
                  <a:gd name="connsiteY22" fmla="*/ 1592764 h 3176606"/>
                  <a:gd name="connsiteX23" fmla="*/ 228802 w 3212225"/>
                  <a:gd name="connsiteY23" fmla="*/ 1873495 h 3176606"/>
                  <a:gd name="connsiteX24" fmla="*/ 253985 w 3212225"/>
                  <a:gd name="connsiteY24" fmla="*/ 1876034 h 3176606"/>
                  <a:gd name="connsiteX25" fmla="*/ 286694 w 3212225"/>
                  <a:gd name="connsiteY25" fmla="*/ 2003241 h 3176606"/>
                  <a:gd name="connsiteX26" fmla="*/ 295360 w 3212225"/>
                  <a:gd name="connsiteY26" fmla="*/ 2026921 h 3176606"/>
                  <a:gd name="connsiteX27" fmla="*/ 274429 w 3212225"/>
                  <a:gd name="connsiteY27" fmla="*/ 2044190 h 3176606"/>
                  <a:gd name="connsiteX28" fmla="*/ 190500 w 3212225"/>
                  <a:gd name="connsiteY28" fmla="*/ 2246814 h 3176606"/>
                  <a:gd name="connsiteX29" fmla="*/ 477053 w 3212225"/>
                  <a:gd name="connsiteY29" fmla="*/ 2533367 h 3176606"/>
                  <a:gd name="connsiteX30" fmla="*/ 534803 w 3212225"/>
                  <a:gd name="connsiteY30" fmla="*/ 2527545 h 3176606"/>
                  <a:gd name="connsiteX31" fmla="*/ 577023 w 3212225"/>
                  <a:gd name="connsiteY31" fmla="*/ 2514440 h 3176606"/>
                  <a:gd name="connsiteX32" fmla="*/ 633878 w 3212225"/>
                  <a:gd name="connsiteY32" fmla="*/ 2576996 h 3176606"/>
                  <a:gd name="connsiteX33" fmla="*/ 685440 w 3212225"/>
                  <a:gd name="connsiteY33" fmla="*/ 2623859 h 3176606"/>
                  <a:gd name="connsiteX34" fmla="*/ 672572 w 3212225"/>
                  <a:gd name="connsiteY34" fmla="*/ 2665314 h 3176606"/>
                  <a:gd name="connsiteX35" fmla="*/ 666750 w 3212225"/>
                  <a:gd name="connsiteY35" fmla="*/ 2723064 h 3176606"/>
                  <a:gd name="connsiteX36" fmla="*/ 953303 w 3212225"/>
                  <a:gd name="connsiteY36" fmla="*/ 3009617 h 3176606"/>
                  <a:gd name="connsiteX37" fmla="*/ 1155926 w 3212225"/>
                  <a:gd name="connsiteY37" fmla="*/ 2925688 h 3176606"/>
                  <a:gd name="connsiteX38" fmla="*/ 1168875 w 3212225"/>
                  <a:gd name="connsiteY38" fmla="*/ 2909994 h 3176606"/>
                  <a:gd name="connsiteX39" fmla="*/ 1207634 w 3212225"/>
                  <a:gd name="connsiteY39" fmla="*/ 2924180 h 3176606"/>
                  <a:gd name="connsiteX40" fmla="*/ 1341832 w 3212225"/>
                  <a:gd name="connsiteY40" fmla="*/ 2958686 h 3176606"/>
                  <a:gd name="connsiteX41" fmla="*/ 1346931 w 3212225"/>
                  <a:gd name="connsiteY41" fmla="*/ 2959464 h 3176606"/>
                  <a:gd name="connsiteX42" fmla="*/ 1360008 w 3212225"/>
                  <a:gd name="connsiteY42" fmla="*/ 3001593 h 3176606"/>
                  <a:gd name="connsiteX43" fmla="*/ 1624042 w 3212225"/>
                  <a:gd name="connsiteY43" fmla="*/ 3176606 h 3176606"/>
                  <a:gd name="connsiteX44" fmla="*/ 1888076 w 3212225"/>
                  <a:gd name="connsiteY44" fmla="*/ 3001593 h 3176606"/>
                  <a:gd name="connsiteX45" fmla="*/ 1901154 w 3212225"/>
                  <a:gd name="connsiteY45" fmla="*/ 2959464 h 3176606"/>
                  <a:gd name="connsiteX46" fmla="*/ 1906252 w 3212225"/>
                  <a:gd name="connsiteY46" fmla="*/ 2958686 h 3176606"/>
                  <a:gd name="connsiteX47" fmla="*/ 2040450 w 3212225"/>
                  <a:gd name="connsiteY47" fmla="*/ 2924180 h 3176606"/>
                  <a:gd name="connsiteX48" fmla="*/ 2073935 w 3212225"/>
                  <a:gd name="connsiteY48" fmla="*/ 2911925 h 3176606"/>
                  <a:gd name="connsiteX49" fmla="*/ 2090530 w 3212225"/>
                  <a:gd name="connsiteY49" fmla="*/ 2932038 h 3176606"/>
                  <a:gd name="connsiteX50" fmla="*/ 2293153 w 3212225"/>
                  <a:gd name="connsiteY50" fmla="*/ 3015967 h 3176606"/>
                  <a:gd name="connsiteX51" fmla="*/ 2579706 w 3212225"/>
                  <a:gd name="connsiteY51" fmla="*/ 2729414 h 3176606"/>
                  <a:gd name="connsiteX52" fmla="*/ 2573884 w 3212225"/>
                  <a:gd name="connsiteY52" fmla="*/ 2671664 h 3176606"/>
                  <a:gd name="connsiteX53" fmla="*/ 2559837 w 3212225"/>
                  <a:gd name="connsiteY53" fmla="*/ 2626410 h 3176606"/>
                  <a:gd name="connsiteX54" fmla="*/ 2614206 w 3212225"/>
                  <a:gd name="connsiteY54" fmla="*/ 2576996 h 3176606"/>
                  <a:gd name="connsiteX55" fmla="*/ 2673807 w 3212225"/>
                  <a:gd name="connsiteY55" fmla="*/ 2511419 h 3176606"/>
                  <a:gd name="connsiteX56" fmla="*/ 2705303 w 3212225"/>
                  <a:gd name="connsiteY56" fmla="*/ 2521195 h 3176606"/>
                  <a:gd name="connsiteX57" fmla="*/ 2763053 w 3212225"/>
                  <a:gd name="connsiteY57" fmla="*/ 2527017 h 3176606"/>
                  <a:gd name="connsiteX58" fmla="*/ 3049606 w 3212225"/>
                  <a:gd name="connsiteY58" fmla="*/ 2240464 h 3176606"/>
                  <a:gd name="connsiteX59" fmla="*/ 2965677 w 3212225"/>
                  <a:gd name="connsiteY59" fmla="*/ 2037840 h 3176606"/>
                  <a:gd name="connsiteX60" fmla="*/ 2952658 w 3212225"/>
                  <a:gd name="connsiteY60" fmla="*/ 2027099 h 3176606"/>
                  <a:gd name="connsiteX61" fmla="*/ 2961390 w 3212225"/>
                  <a:gd name="connsiteY61" fmla="*/ 2003241 h 3176606"/>
                  <a:gd name="connsiteX62" fmla="*/ 2995896 w 3212225"/>
                  <a:gd name="connsiteY62" fmla="*/ 1869044 h 3176606"/>
                  <a:gd name="connsiteX63" fmla="*/ 2997664 w 3212225"/>
                  <a:gd name="connsiteY63" fmla="*/ 1857457 h 3176606"/>
                  <a:gd name="connsiteX64" fmla="*/ 3037212 w 3212225"/>
                  <a:gd name="connsiteY64" fmla="*/ 1845180 h 3176606"/>
                  <a:gd name="connsiteX65" fmla="*/ 3212225 w 3212225"/>
                  <a:gd name="connsiteY65" fmla="*/ 1581146 h 3176606"/>
                  <a:gd name="connsiteX66" fmla="*/ 3037212 w 3212225"/>
                  <a:gd name="connsiteY66" fmla="*/ 1317112 h 3176606"/>
                  <a:gd name="connsiteX67" fmla="*/ 2995802 w 3212225"/>
                  <a:gd name="connsiteY67" fmla="*/ 1304258 h 3176606"/>
                  <a:gd name="connsiteX68" fmla="*/ 2961390 w 3212225"/>
                  <a:gd name="connsiteY68" fmla="*/ 1170427 h 3176606"/>
                  <a:gd name="connsiteX69" fmla="*/ 2955368 w 3212225"/>
                  <a:gd name="connsiteY69" fmla="*/ 1153972 h 3176606"/>
                  <a:gd name="connsiteX70" fmla="*/ 2978377 w 3212225"/>
                  <a:gd name="connsiteY70" fmla="*/ 1134988 h 3176606"/>
                  <a:gd name="connsiteX71" fmla="*/ 3062306 w 3212225"/>
                  <a:gd name="connsiteY71" fmla="*/ 932364 h 3176606"/>
                  <a:gd name="connsiteX72" fmla="*/ 2775753 w 3212225"/>
                  <a:gd name="connsiteY72" fmla="*/ 645811 h 3176606"/>
                  <a:gd name="connsiteX73" fmla="*/ 2718003 w 3212225"/>
                  <a:gd name="connsiteY73" fmla="*/ 651633 h 3176606"/>
                  <a:gd name="connsiteX74" fmla="*/ 2676006 w 3212225"/>
                  <a:gd name="connsiteY74" fmla="*/ 664669 h 3176606"/>
                  <a:gd name="connsiteX75" fmla="*/ 2614206 w 3212225"/>
                  <a:gd name="connsiteY75" fmla="*/ 596672 h 3176606"/>
                  <a:gd name="connsiteX76" fmla="*/ 2553144 w 3212225"/>
                  <a:gd name="connsiteY76" fmla="*/ 541175 h 3176606"/>
                  <a:gd name="connsiteX77" fmla="*/ 2567534 w 3212225"/>
                  <a:gd name="connsiteY77" fmla="*/ 494815 h 3176606"/>
                  <a:gd name="connsiteX78" fmla="*/ 2573356 w 3212225"/>
                  <a:gd name="connsiteY78" fmla="*/ 437064 h 3176606"/>
                  <a:gd name="connsiteX79" fmla="*/ 2286803 w 3212225"/>
                  <a:gd name="connsiteY79" fmla="*/ 150511 h 3176606"/>
                  <a:gd name="connsiteX80" fmla="*/ 2084180 w 3212225"/>
                  <a:gd name="connsiteY80" fmla="*/ 234440 h 3176606"/>
                  <a:gd name="connsiteX81" fmla="*/ 2064501 w 3212225"/>
                  <a:gd name="connsiteY81" fmla="*/ 258291 h 3176606"/>
                  <a:gd name="connsiteX82" fmla="*/ 2040450 w 3212225"/>
                  <a:gd name="connsiteY82" fmla="*/ 249488 h 3176606"/>
                  <a:gd name="connsiteX83" fmla="*/ 1906252 w 3212225"/>
                  <a:gd name="connsiteY83" fmla="*/ 214982 h 3176606"/>
                  <a:gd name="connsiteX84" fmla="*/ 1900196 w 3212225"/>
                  <a:gd name="connsiteY84" fmla="*/ 214058 h 3176606"/>
                  <a:gd name="connsiteX85" fmla="*/ 1888076 w 3212225"/>
                  <a:gd name="connsiteY85" fmla="*/ 175014 h 3176606"/>
                  <a:gd name="connsiteX86" fmla="*/ 1624042 w 3212225"/>
                  <a:gd name="connsiteY86" fmla="*/ 0 h 317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3212225" h="3176606">
                    <a:moveTo>
                      <a:pt x="1624042" y="0"/>
                    </a:moveTo>
                    <a:cubicBezTo>
                      <a:pt x="1505348" y="0"/>
                      <a:pt x="1403509" y="72165"/>
                      <a:pt x="1360008" y="175014"/>
                    </a:cubicBezTo>
                    <a:lnTo>
                      <a:pt x="1347888" y="214058"/>
                    </a:lnTo>
                    <a:lnTo>
                      <a:pt x="1341832" y="214982"/>
                    </a:lnTo>
                    <a:cubicBezTo>
                      <a:pt x="1296254" y="224309"/>
                      <a:pt x="1251482" y="235850"/>
                      <a:pt x="1207634" y="249488"/>
                    </a:cubicBezTo>
                    <a:lnTo>
                      <a:pt x="1180626" y="259373"/>
                    </a:lnTo>
                    <a:lnTo>
                      <a:pt x="1149576" y="221741"/>
                    </a:lnTo>
                    <a:cubicBezTo>
                      <a:pt x="1097721" y="169885"/>
                      <a:pt x="1026082" y="137811"/>
                      <a:pt x="946953" y="137811"/>
                    </a:cubicBezTo>
                    <a:cubicBezTo>
                      <a:pt x="788694" y="137811"/>
                      <a:pt x="660400" y="266105"/>
                      <a:pt x="660400" y="424364"/>
                    </a:cubicBezTo>
                    <a:cubicBezTo>
                      <a:pt x="660400" y="463929"/>
                      <a:pt x="668418" y="501621"/>
                      <a:pt x="682918" y="535904"/>
                    </a:cubicBezTo>
                    <a:lnTo>
                      <a:pt x="688806" y="546750"/>
                    </a:lnTo>
                    <a:lnTo>
                      <a:pt x="633878" y="596672"/>
                    </a:lnTo>
                    <a:lnTo>
                      <a:pt x="576221" y="660111"/>
                    </a:lnTo>
                    <a:lnTo>
                      <a:pt x="528453" y="645283"/>
                    </a:lnTo>
                    <a:cubicBezTo>
                      <a:pt x="509799" y="641466"/>
                      <a:pt x="490485" y="639461"/>
                      <a:pt x="470703" y="639461"/>
                    </a:cubicBezTo>
                    <a:cubicBezTo>
                      <a:pt x="312444" y="639461"/>
                      <a:pt x="184150" y="767755"/>
                      <a:pt x="184150" y="926014"/>
                    </a:cubicBezTo>
                    <a:cubicBezTo>
                      <a:pt x="184150" y="1005144"/>
                      <a:pt x="216223" y="1076782"/>
                      <a:pt x="268079" y="1128638"/>
                    </a:cubicBezTo>
                    <a:lnTo>
                      <a:pt x="294124" y="1150127"/>
                    </a:lnTo>
                    <a:lnTo>
                      <a:pt x="286694" y="1170427"/>
                    </a:lnTo>
                    <a:cubicBezTo>
                      <a:pt x="273056" y="1214275"/>
                      <a:pt x="261515" y="1259047"/>
                      <a:pt x="252188" y="1304625"/>
                    </a:cubicBezTo>
                    <a:lnTo>
                      <a:pt x="251405" y="1309754"/>
                    </a:lnTo>
                    <a:lnTo>
                      <a:pt x="228802" y="1312033"/>
                    </a:lnTo>
                    <a:cubicBezTo>
                      <a:pt x="98225" y="1338753"/>
                      <a:pt x="0" y="1454288"/>
                      <a:pt x="0" y="1592764"/>
                    </a:cubicBezTo>
                    <a:cubicBezTo>
                      <a:pt x="0" y="1731241"/>
                      <a:pt x="98225" y="1846775"/>
                      <a:pt x="228802" y="1873495"/>
                    </a:cubicBezTo>
                    <a:lnTo>
                      <a:pt x="253985" y="1876034"/>
                    </a:lnTo>
                    <a:lnTo>
                      <a:pt x="286694" y="2003241"/>
                    </a:lnTo>
                    <a:lnTo>
                      <a:pt x="295360" y="2026921"/>
                    </a:lnTo>
                    <a:lnTo>
                      <a:pt x="274429" y="2044190"/>
                    </a:lnTo>
                    <a:cubicBezTo>
                      <a:pt x="222573" y="2096046"/>
                      <a:pt x="190500" y="2167685"/>
                      <a:pt x="190500" y="2246814"/>
                    </a:cubicBezTo>
                    <a:cubicBezTo>
                      <a:pt x="190500" y="2405073"/>
                      <a:pt x="318794" y="2533367"/>
                      <a:pt x="477053" y="2533367"/>
                    </a:cubicBezTo>
                    <a:cubicBezTo>
                      <a:pt x="496835" y="2533367"/>
                      <a:pt x="516149" y="2531363"/>
                      <a:pt x="534803" y="2527545"/>
                    </a:cubicBezTo>
                    <a:lnTo>
                      <a:pt x="577023" y="2514440"/>
                    </a:lnTo>
                    <a:lnTo>
                      <a:pt x="633878" y="2576996"/>
                    </a:lnTo>
                    <a:lnTo>
                      <a:pt x="685440" y="2623859"/>
                    </a:lnTo>
                    <a:lnTo>
                      <a:pt x="672572" y="2665314"/>
                    </a:lnTo>
                    <a:cubicBezTo>
                      <a:pt x="668754" y="2683968"/>
                      <a:pt x="666750" y="2703282"/>
                      <a:pt x="666750" y="2723064"/>
                    </a:cubicBezTo>
                    <a:cubicBezTo>
                      <a:pt x="666750" y="2881323"/>
                      <a:pt x="795044" y="3009617"/>
                      <a:pt x="953303" y="3009617"/>
                    </a:cubicBezTo>
                    <a:cubicBezTo>
                      <a:pt x="1032432" y="3009617"/>
                      <a:pt x="1104071" y="2977544"/>
                      <a:pt x="1155926" y="2925688"/>
                    </a:cubicBezTo>
                    <a:lnTo>
                      <a:pt x="1168875" y="2909994"/>
                    </a:lnTo>
                    <a:lnTo>
                      <a:pt x="1207634" y="2924180"/>
                    </a:lnTo>
                    <a:cubicBezTo>
                      <a:pt x="1251482" y="2937818"/>
                      <a:pt x="1296254" y="2949359"/>
                      <a:pt x="1341832" y="2958686"/>
                    </a:cubicBezTo>
                    <a:lnTo>
                      <a:pt x="1346931" y="2959464"/>
                    </a:lnTo>
                    <a:lnTo>
                      <a:pt x="1360008" y="3001593"/>
                    </a:lnTo>
                    <a:cubicBezTo>
                      <a:pt x="1403509" y="3104441"/>
                      <a:pt x="1505348" y="3176606"/>
                      <a:pt x="1624042" y="3176606"/>
                    </a:cubicBezTo>
                    <a:cubicBezTo>
                      <a:pt x="1742736" y="3176606"/>
                      <a:pt x="1844575" y="3104441"/>
                      <a:pt x="1888076" y="3001593"/>
                    </a:cubicBezTo>
                    <a:lnTo>
                      <a:pt x="1901154" y="2959464"/>
                    </a:lnTo>
                    <a:lnTo>
                      <a:pt x="1906252" y="2958686"/>
                    </a:lnTo>
                    <a:cubicBezTo>
                      <a:pt x="1951830" y="2949359"/>
                      <a:pt x="1996602" y="2937818"/>
                      <a:pt x="2040450" y="2924180"/>
                    </a:cubicBezTo>
                    <a:lnTo>
                      <a:pt x="2073935" y="2911925"/>
                    </a:lnTo>
                    <a:lnTo>
                      <a:pt x="2090530" y="2932038"/>
                    </a:lnTo>
                    <a:cubicBezTo>
                      <a:pt x="2142385" y="2983894"/>
                      <a:pt x="2214024" y="3015967"/>
                      <a:pt x="2293153" y="3015967"/>
                    </a:cubicBezTo>
                    <a:cubicBezTo>
                      <a:pt x="2451412" y="3015967"/>
                      <a:pt x="2579706" y="2887673"/>
                      <a:pt x="2579706" y="2729414"/>
                    </a:cubicBezTo>
                    <a:cubicBezTo>
                      <a:pt x="2579706" y="2709632"/>
                      <a:pt x="2577702" y="2690318"/>
                      <a:pt x="2573884" y="2671664"/>
                    </a:cubicBezTo>
                    <a:lnTo>
                      <a:pt x="2559837" y="2626410"/>
                    </a:lnTo>
                    <a:lnTo>
                      <a:pt x="2614206" y="2576996"/>
                    </a:lnTo>
                    <a:lnTo>
                      <a:pt x="2673807" y="2511419"/>
                    </a:lnTo>
                    <a:lnTo>
                      <a:pt x="2705303" y="2521195"/>
                    </a:lnTo>
                    <a:cubicBezTo>
                      <a:pt x="2723957" y="2525013"/>
                      <a:pt x="2743271" y="2527017"/>
                      <a:pt x="2763053" y="2527017"/>
                    </a:cubicBezTo>
                    <a:cubicBezTo>
                      <a:pt x="2921312" y="2527017"/>
                      <a:pt x="3049606" y="2398723"/>
                      <a:pt x="3049606" y="2240464"/>
                    </a:cubicBezTo>
                    <a:cubicBezTo>
                      <a:pt x="3049606" y="2161335"/>
                      <a:pt x="3017533" y="2089696"/>
                      <a:pt x="2965677" y="2037840"/>
                    </a:cubicBezTo>
                    <a:lnTo>
                      <a:pt x="2952658" y="2027099"/>
                    </a:lnTo>
                    <a:lnTo>
                      <a:pt x="2961390" y="2003241"/>
                    </a:lnTo>
                    <a:cubicBezTo>
                      <a:pt x="2975028" y="1959393"/>
                      <a:pt x="2986569" y="1914622"/>
                      <a:pt x="2995896" y="1869044"/>
                    </a:cubicBezTo>
                    <a:lnTo>
                      <a:pt x="2997664" y="1857457"/>
                    </a:lnTo>
                    <a:lnTo>
                      <a:pt x="3037212" y="1845180"/>
                    </a:lnTo>
                    <a:cubicBezTo>
                      <a:pt x="3140060" y="1801679"/>
                      <a:pt x="3212225" y="1699840"/>
                      <a:pt x="3212225" y="1581146"/>
                    </a:cubicBezTo>
                    <a:cubicBezTo>
                      <a:pt x="3212225" y="1462452"/>
                      <a:pt x="3140060" y="1360613"/>
                      <a:pt x="3037212" y="1317112"/>
                    </a:cubicBezTo>
                    <a:lnTo>
                      <a:pt x="2995802" y="1304258"/>
                    </a:lnTo>
                    <a:lnTo>
                      <a:pt x="2961390" y="1170427"/>
                    </a:lnTo>
                    <a:lnTo>
                      <a:pt x="2955368" y="1153972"/>
                    </a:lnTo>
                    <a:lnTo>
                      <a:pt x="2978377" y="1134988"/>
                    </a:lnTo>
                    <a:cubicBezTo>
                      <a:pt x="3030233" y="1083132"/>
                      <a:pt x="3062306" y="1011494"/>
                      <a:pt x="3062306" y="932364"/>
                    </a:cubicBezTo>
                    <a:cubicBezTo>
                      <a:pt x="3062306" y="774105"/>
                      <a:pt x="2934012" y="645811"/>
                      <a:pt x="2775753" y="645811"/>
                    </a:cubicBezTo>
                    <a:cubicBezTo>
                      <a:pt x="2755971" y="645811"/>
                      <a:pt x="2736657" y="647816"/>
                      <a:pt x="2718003" y="651633"/>
                    </a:cubicBezTo>
                    <a:lnTo>
                      <a:pt x="2676006" y="664669"/>
                    </a:lnTo>
                    <a:lnTo>
                      <a:pt x="2614206" y="596672"/>
                    </a:lnTo>
                    <a:lnTo>
                      <a:pt x="2553144" y="541175"/>
                    </a:lnTo>
                    <a:lnTo>
                      <a:pt x="2567534" y="494815"/>
                    </a:lnTo>
                    <a:cubicBezTo>
                      <a:pt x="2571352" y="476161"/>
                      <a:pt x="2573356" y="456846"/>
                      <a:pt x="2573356" y="437064"/>
                    </a:cubicBezTo>
                    <a:cubicBezTo>
                      <a:pt x="2573356" y="278805"/>
                      <a:pt x="2445062" y="150511"/>
                      <a:pt x="2286803" y="150511"/>
                    </a:cubicBezTo>
                    <a:cubicBezTo>
                      <a:pt x="2207674" y="150511"/>
                      <a:pt x="2136035" y="182585"/>
                      <a:pt x="2084180" y="234440"/>
                    </a:cubicBezTo>
                    <a:lnTo>
                      <a:pt x="2064501" y="258291"/>
                    </a:lnTo>
                    <a:lnTo>
                      <a:pt x="2040450" y="249488"/>
                    </a:lnTo>
                    <a:cubicBezTo>
                      <a:pt x="1996602" y="235850"/>
                      <a:pt x="1951830" y="224309"/>
                      <a:pt x="1906252" y="214982"/>
                    </a:cubicBezTo>
                    <a:lnTo>
                      <a:pt x="1900196" y="214058"/>
                    </a:lnTo>
                    <a:lnTo>
                      <a:pt x="1888076" y="175014"/>
                    </a:lnTo>
                    <a:cubicBezTo>
                      <a:pt x="1844575" y="72165"/>
                      <a:pt x="1742736" y="0"/>
                      <a:pt x="162404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ED91A607-80AF-45E0-86FB-95709D718227}"/>
                  </a:ext>
                </a:extLst>
              </p:cNvPr>
              <p:cNvSpPr/>
              <p:nvPr/>
            </p:nvSpPr>
            <p:spPr>
              <a:xfrm rot="5400000">
                <a:off x="-3270962" y="-1309911"/>
                <a:ext cx="3295482" cy="3295483"/>
              </a:xfrm>
              <a:custGeom>
                <a:avLst/>
                <a:gdLst>
                  <a:gd name="connsiteX0" fmla="*/ 81755 w 3295482"/>
                  <a:gd name="connsiteY0" fmla="*/ 1647740 h 3295483"/>
                  <a:gd name="connsiteX1" fmla="*/ 203127 w 3295482"/>
                  <a:gd name="connsiteY1" fmla="*/ 1890421 h 3295483"/>
                  <a:gd name="connsiteX2" fmla="*/ 228308 w 3295482"/>
                  <a:gd name="connsiteY2" fmla="*/ 1903723 h 3295483"/>
                  <a:gd name="connsiteX3" fmla="*/ 234383 w 3295482"/>
                  <a:gd name="connsiteY3" fmla="*/ 1878402 h 3295483"/>
                  <a:gd name="connsiteX4" fmla="*/ 410056 w 3295482"/>
                  <a:gd name="connsiteY4" fmla="*/ 1714587 h 3295483"/>
                  <a:gd name="connsiteX5" fmla="*/ 299585 w 3295482"/>
                  <a:gd name="connsiteY5" fmla="*/ 2008978 h 3295483"/>
                  <a:gd name="connsiteX6" fmla="*/ 542452 w 3295482"/>
                  <a:gd name="connsiteY6" fmla="*/ 2208693 h 3295483"/>
                  <a:gd name="connsiteX7" fmla="*/ 308406 w 3295482"/>
                  <a:gd name="connsiteY7" fmla="*/ 2154662 h 3295483"/>
                  <a:gd name="connsiteX8" fmla="*/ 290483 w 3295482"/>
                  <a:gd name="connsiteY8" fmla="*/ 2135769 h 3295483"/>
                  <a:gd name="connsiteX9" fmla="*/ 275326 w 3295482"/>
                  <a:gd name="connsiteY9" fmla="*/ 2159880 h 3295483"/>
                  <a:gd name="connsiteX10" fmla="*/ 291555 w 3295482"/>
                  <a:gd name="connsiteY10" fmla="*/ 2430734 h 3295483"/>
                  <a:gd name="connsiteX11" fmla="*/ 518008 w 3295482"/>
                  <a:gd name="connsiteY11" fmla="*/ 2580216 h 3295483"/>
                  <a:gd name="connsiteX12" fmla="*/ 547144 w 3295482"/>
                  <a:gd name="connsiteY12" fmla="*/ 2581432 h 3295483"/>
                  <a:gd name="connsiteX13" fmla="*/ 539067 w 3295482"/>
                  <a:gd name="connsiteY13" fmla="*/ 2554178 h 3295483"/>
                  <a:gd name="connsiteX14" fmla="*/ 609298 w 3295482"/>
                  <a:gd name="connsiteY14" fmla="*/ 2324474 h 3295483"/>
                  <a:gd name="connsiteX15" fmla="*/ 660822 w 3295482"/>
                  <a:gd name="connsiteY15" fmla="*/ 2634659 h 3295483"/>
                  <a:gd name="connsiteX16" fmla="*/ 971007 w 3295482"/>
                  <a:gd name="connsiteY16" fmla="*/ 2686183 h 3295483"/>
                  <a:gd name="connsiteX17" fmla="*/ 741302 w 3295482"/>
                  <a:gd name="connsiteY17" fmla="*/ 2756413 h 3295483"/>
                  <a:gd name="connsiteX18" fmla="*/ 714049 w 3295482"/>
                  <a:gd name="connsiteY18" fmla="*/ 2748337 h 3295483"/>
                  <a:gd name="connsiteX19" fmla="*/ 715265 w 3295482"/>
                  <a:gd name="connsiteY19" fmla="*/ 2777474 h 3295483"/>
                  <a:gd name="connsiteX20" fmla="*/ 864746 w 3295482"/>
                  <a:gd name="connsiteY20" fmla="*/ 3003925 h 3295483"/>
                  <a:gd name="connsiteX21" fmla="*/ 1135600 w 3295482"/>
                  <a:gd name="connsiteY21" fmla="*/ 3020154 h 3295483"/>
                  <a:gd name="connsiteX22" fmla="*/ 1159709 w 3295482"/>
                  <a:gd name="connsiteY22" fmla="*/ 3004998 h 3295483"/>
                  <a:gd name="connsiteX23" fmla="*/ 1140819 w 3295482"/>
                  <a:gd name="connsiteY23" fmla="*/ 2987076 h 3295483"/>
                  <a:gd name="connsiteX24" fmla="*/ 1086788 w 3295482"/>
                  <a:gd name="connsiteY24" fmla="*/ 2753029 h 3295483"/>
                  <a:gd name="connsiteX25" fmla="*/ 1286502 w 3295482"/>
                  <a:gd name="connsiteY25" fmla="*/ 2995898 h 3295483"/>
                  <a:gd name="connsiteX26" fmla="*/ 1580894 w 3295482"/>
                  <a:gd name="connsiteY26" fmla="*/ 2885424 h 3295483"/>
                  <a:gd name="connsiteX27" fmla="*/ 1417078 w 3295482"/>
                  <a:gd name="connsiteY27" fmla="*/ 3061099 h 3295483"/>
                  <a:gd name="connsiteX28" fmla="*/ 1391757 w 3295482"/>
                  <a:gd name="connsiteY28" fmla="*/ 3067175 h 3295483"/>
                  <a:gd name="connsiteX29" fmla="*/ 1405058 w 3295482"/>
                  <a:gd name="connsiteY29" fmla="*/ 3092355 h 3295483"/>
                  <a:gd name="connsiteX30" fmla="*/ 1647739 w 3295482"/>
                  <a:gd name="connsiteY30" fmla="*/ 3213727 h 3295483"/>
                  <a:gd name="connsiteX31" fmla="*/ 1890420 w 3295482"/>
                  <a:gd name="connsiteY31" fmla="*/ 3092355 h 3295483"/>
                  <a:gd name="connsiteX32" fmla="*/ 1903722 w 3295482"/>
                  <a:gd name="connsiteY32" fmla="*/ 3067174 h 3295483"/>
                  <a:gd name="connsiteX33" fmla="*/ 1878402 w 3295482"/>
                  <a:gd name="connsiteY33" fmla="*/ 3061098 h 3295483"/>
                  <a:gd name="connsiteX34" fmla="*/ 1714586 w 3295482"/>
                  <a:gd name="connsiteY34" fmla="*/ 2885423 h 3295483"/>
                  <a:gd name="connsiteX35" fmla="*/ 2008978 w 3295482"/>
                  <a:gd name="connsiteY35" fmla="*/ 2995897 h 3295483"/>
                  <a:gd name="connsiteX36" fmla="*/ 2208692 w 3295482"/>
                  <a:gd name="connsiteY36" fmla="*/ 2753028 h 3295483"/>
                  <a:gd name="connsiteX37" fmla="*/ 2154661 w 3295482"/>
                  <a:gd name="connsiteY37" fmla="*/ 2987075 h 3295483"/>
                  <a:gd name="connsiteX38" fmla="*/ 2135770 w 3295482"/>
                  <a:gd name="connsiteY38" fmla="*/ 3004997 h 3295483"/>
                  <a:gd name="connsiteX39" fmla="*/ 2159879 w 3295482"/>
                  <a:gd name="connsiteY39" fmla="*/ 3020153 h 3295483"/>
                  <a:gd name="connsiteX40" fmla="*/ 2430733 w 3295482"/>
                  <a:gd name="connsiteY40" fmla="*/ 3003924 h 3295483"/>
                  <a:gd name="connsiteX41" fmla="*/ 2580215 w 3295482"/>
                  <a:gd name="connsiteY41" fmla="*/ 2777472 h 3295483"/>
                  <a:gd name="connsiteX42" fmla="*/ 2581431 w 3295482"/>
                  <a:gd name="connsiteY42" fmla="*/ 2748337 h 3295483"/>
                  <a:gd name="connsiteX43" fmla="*/ 2554178 w 3295482"/>
                  <a:gd name="connsiteY43" fmla="*/ 2756413 h 3295483"/>
                  <a:gd name="connsiteX44" fmla="*/ 2324472 w 3295482"/>
                  <a:gd name="connsiteY44" fmla="*/ 2686182 h 3295483"/>
                  <a:gd name="connsiteX45" fmla="*/ 2634659 w 3295482"/>
                  <a:gd name="connsiteY45" fmla="*/ 2634659 h 3295483"/>
                  <a:gd name="connsiteX46" fmla="*/ 2686182 w 3295482"/>
                  <a:gd name="connsiteY46" fmla="*/ 2324471 h 3295483"/>
                  <a:gd name="connsiteX47" fmla="*/ 2756414 w 3295482"/>
                  <a:gd name="connsiteY47" fmla="*/ 2554177 h 3295483"/>
                  <a:gd name="connsiteX48" fmla="*/ 2748337 w 3295482"/>
                  <a:gd name="connsiteY48" fmla="*/ 2581431 h 3295483"/>
                  <a:gd name="connsiteX49" fmla="*/ 2777472 w 3295482"/>
                  <a:gd name="connsiteY49" fmla="*/ 2580215 h 3295483"/>
                  <a:gd name="connsiteX50" fmla="*/ 3003924 w 3295482"/>
                  <a:gd name="connsiteY50" fmla="*/ 2430733 h 3295483"/>
                  <a:gd name="connsiteX51" fmla="*/ 3020153 w 3295482"/>
                  <a:gd name="connsiteY51" fmla="*/ 2159879 h 3295483"/>
                  <a:gd name="connsiteX52" fmla="*/ 3004997 w 3295482"/>
                  <a:gd name="connsiteY52" fmla="*/ 2135770 h 3295483"/>
                  <a:gd name="connsiteX53" fmla="*/ 2987075 w 3295482"/>
                  <a:gd name="connsiteY53" fmla="*/ 2154661 h 3295483"/>
                  <a:gd name="connsiteX54" fmla="*/ 2753026 w 3295482"/>
                  <a:gd name="connsiteY54" fmla="*/ 2208692 h 3295483"/>
                  <a:gd name="connsiteX55" fmla="*/ 2995897 w 3295482"/>
                  <a:gd name="connsiteY55" fmla="*/ 2008977 h 3295483"/>
                  <a:gd name="connsiteX56" fmla="*/ 2885422 w 3295482"/>
                  <a:gd name="connsiteY56" fmla="*/ 1714583 h 3295483"/>
                  <a:gd name="connsiteX57" fmla="*/ 3061099 w 3295482"/>
                  <a:gd name="connsiteY57" fmla="*/ 1878399 h 3295483"/>
                  <a:gd name="connsiteX58" fmla="*/ 3067175 w 3295482"/>
                  <a:gd name="connsiteY58" fmla="*/ 1903723 h 3295483"/>
                  <a:gd name="connsiteX59" fmla="*/ 3092352 w 3295482"/>
                  <a:gd name="connsiteY59" fmla="*/ 1890423 h 3295483"/>
                  <a:gd name="connsiteX60" fmla="*/ 3213726 w 3295482"/>
                  <a:gd name="connsiteY60" fmla="*/ 1647740 h 3295483"/>
                  <a:gd name="connsiteX61" fmla="*/ 3092352 w 3295482"/>
                  <a:gd name="connsiteY61" fmla="*/ 1405057 h 3295483"/>
                  <a:gd name="connsiteX62" fmla="*/ 3067174 w 3295482"/>
                  <a:gd name="connsiteY62" fmla="*/ 1391757 h 3295483"/>
                  <a:gd name="connsiteX63" fmla="*/ 3061098 w 3295482"/>
                  <a:gd name="connsiteY63" fmla="*/ 1417079 h 3295483"/>
                  <a:gd name="connsiteX64" fmla="*/ 2885423 w 3295482"/>
                  <a:gd name="connsiteY64" fmla="*/ 1580895 h 3295483"/>
                  <a:gd name="connsiteX65" fmla="*/ 2995896 w 3295482"/>
                  <a:gd name="connsiteY65" fmla="*/ 1286502 h 3295483"/>
                  <a:gd name="connsiteX66" fmla="*/ 2753028 w 3295482"/>
                  <a:gd name="connsiteY66" fmla="*/ 1086788 h 3295483"/>
                  <a:gd name="connsiteX67" fmla="*/ 2987074 w 3295482"/>
                  <a:gd name="connsiteY67" fmla="*/ 1140819 h 3295483"/>
                  <a:gd name="connsiteX68" fmla="*/ 3004996 w 3295482"/>
                  <a:gd name="connsiteY68" fmla="*/ 1159710 h 3295483"/>
                  <a:gd name="connsiteX69" fmla="*/ 3020152 w 3295482"/>
                  <a:gd name="connsiteY69" fmla="*/ 1135602 h 3295483"/>
                  <a:gd name="connsiteX70" fmla="*/ 3003923 w 3295482"/>
                  <a:gd name="connsiteY70" fmla="*/ 864748 h 3295483"/>
                  <a:gd name="connsiteX71" fmla="*/ 2777471 w 3295482"/>
                  <a:gd name="connsiteY71" fmla="*/ 715266 h 3295483"/>
                  <a:gd name="connsiteX72" fmla="*/ 2748335 w 3295482"/>
                  <a:gd name="connsiteY72" fmla="*/ 714050 h 3295483"/>
                  <a:gd name="connsiteX73" fmla="*/ 2756412 w 3295482"/>
                  <a:gd name="connsiteY73" fmla="*/ 741303 h 3295483"/>
                  <a:gd name="connsiteX74" fmla="*/ 2686181 w 3295482"/>
                  <a:gd name="connsiteY74" fmla="*/ 971007 h 3295483"/>
                  <a:gd name="connsiteX75" fmla="*/ 2634657 w 3295482"/>
                  <a:gd name="connsiteY75" fmla="*/ 660822 h 3295483"/>
                  <a:gd name="connsiteX76" fmla="*/ 2324472 w 3295482"/>
                  <a:gd name="connsiteY76" fmla="*/ 609298 h 3295483"/>
                  <a:gd name="connsiteX77" fmla="*/ 2554177 w 3295482"/>
                  <a:gd name="connsiteY77" fmla="*/ 539068 h 3295483"/>
                  <a:gd name="connsiteX78" fmla="*/ 2581430 w 3295482"/>
                  <a:gd name="connsiteY78" fmla="*/ 547144 h 3295483"/>
                  <a:gd name="connsiteX79" fmla="*/ 2580214 w 3295482"/>
                  <a:gd name="connsiteY79" fmla="*/ 518008 h 3295483"/>
                  <a:gd name="connsiteX80" fmla="*/ 2430732 w 3295482"/>
                  <a:gd name="connsiteY80" fmla="*/ 291557 h 3295483"/>
                  <a:gd name="connsiteX81" fmla="*/ 2159879 w 3295482"/>
                  <a:gd name="connsiteY81" fmla="*/ 275328 h 3295483"/>
                  <a:gd name="connsiteX82" fmla="*/ 2135769 w 3295482"/>
                  <a:gd name="connsiteY82" fmla="*/ 290484 h 3295483"/>
                  <a:gd name="connsiteX83" fmla="*/ 2154660 w 3295482"/>
                  <a:gd name="connsiteY83" fmla="*/ 308406 h 3295483"/>
                  <a:gd name="connsiteX84" fmla="*/ 2208691 w 3295482"/>
                  <a:gd name="connsiteY84" fmla="*/ 542451 h 3295483"/>
                  <a:gd name="connsiteX85" fmla="*/ 2008977 w 3295482"/>
                  <a:gd name="connsiteY85" fmla="*/ 299584 h 3295483"/>
                  <a:gd name="connsiteX86" fmla="*/ 1714586 w 3295482"/>
                  <a:gd name="connsiteY86" fmla="*/ 410056 h 3295483"/>
                  <a:gd name="connsiteX87" fmla="*/ 1878401 w 3295482"/>
                  <a:gd name="connsiteY87" fmla="*/ 234382 h 3295483"/>
                  <a:gd name="connsiteX88" fmla="*/ 1903722 w 3295482"/>
                  <a:gd name="connsiteY88" fmla="*/ 228307 h 3295483"/>
                  <a:gd name="connsiteX89" fmla="*/ 1890420 w 3295482"/>
                  <a:gd name="connsiteY89" fmla="*/ 203126 h 3295483"/>
                  <a:gd name="connsiteX90" fmla="*/ 1647739 w 3295482"/>
                  <a:gd name="connsiteY90" fmla="*/ 81755 h 3295483"/>
                  <a:gd name="connsiteX91" fmla="*/ 1405058 w 3295482"/>
                  <a:gd name="connsiteY91" fmla="*/ 203127 h 3295483"/>
                  <a:gd name="connsiteX92" fmla="*/ 1391758 w 3295482"/>
                  <a:gd name="connsiteY92" fmla="*/ 228305 h 3295483"/>
                  <a:gd name="connsiteX93" fmla="*/ 1417081 w 3295482"/>
                  <a:gd name="connsiteY93" fmla="*/ 234381 h 3295483"/>
                  <a:gd name="connsiteX94" fmla="*/ 1580896 w 3295482"/>
                  <a:gd name="connsiteY94" fmla="*/ 410055 h 3295483"/>
                  <a:gd name="connsiteX95" fmla="*/ 1286505 w 3295482"/>
                  <a:gd name="connsiteY95" fmla="*/ 299583 h 3295483"/>
                  <a:gd name="connsiteX96" fmla="*/ 1086790 w 3295482"/>
                  <a:gd name="connsiteY96" fmla="*/ 542450 h 3295483"/>
                  <a:gd name="connsiteX97" fmla="*/ 1140821 w 3295482"/>
                  <a:gd name="connsiteY97" fmla="*/ 308405 h 3295483"/>
                  <a:gd name="connsiteX98" fmla="*/ 1159712 w 3295482"/>
                  <a:gd name="connsiteY98" fmla="*/ 290483 h 3295483"/>
                  <a:gd name="connsiteX99" fmla="*/ 1135601 w 3295482"/>
                  <a:gd name="connsiteY99" fmla="*/ 275326 h 3295483"/>
                  <a:gd name="connsiteX100" fmla="*/ 864748 w 3295482"/>
                  <a:gd name="connsiteY100" fmla="*/ 291556 h 3295483"/>
                  <a:gd name="connsiteX101" fmla="*/ 715266 w 3295482"/>
                  <a:gd name="connsiteY101" fmla="*/ 518008 h 3295483"/>
                  <a:gd name="connsiteX102" fmla="*/ 714049 w 3295482"/>
                  <a:gd name="connsiteY102" fmla="*/ 547143 h 3295483"/>
                  <a:gd name="connsiteX103" fmla="*/ 741304 w 3295482"/>
                  <a:gd name="connsiteY103" fmla="*/ 539066 h 3295483"/>
                  <a:gd name="connsiteX104" fmla="*/ 971009 w 3295482"/>
                  <a:gd name="connsiteY104" fmla="*/ 609296 h 3295483"/>
                  <a:gd name="connsiteX105" fmla="*/ 660823 w 3295482"/>
                  <a:gd name="connsiteY105" fmla="*/ 660821 h 3295483"/>
                  <a:gd name="connsiteX106" fmla="*/ 609298 w 3295482"/>
                  <a:gd name="connsiteY106" fmla="*/ 971007 h 3295483"/>
                  <a:gd name="connsiteX107" fmla="*/ 539068 w 3295482"/>
                  <a:gd name="connsiteY107" fmla="*/ 741302 h 3295483"/>
                  <a:gd name="connsiteX108" fmla="*/ 547145 w 3295482"/>
                  <a:gd name="connsiteY108" fmla="*/ 714049 h 3295483"/>
                  <a:gd name="connsiteX109" fmla="*/ 518008 w 3295482"/>
                  <a:gd name="connsiteY109" fmla="*/ 715265 h 3295483"/>
                  <a:gd name="connsiteX110" fmla="*/ 291557 w 3295482"/>
                  <a:gd name="connsiteY110" fmla="*/ 864747 h 3295483"/>
                  <a:gd name="connsiteX111" fmla="*/ 275327 w 3295482"/>
                  <a:gd name="connsiteY111" fmla="*/ 1135601 h 3295483"/>
                  <a:gd name="connsiteX112" fmla="*/ 290485 w 3295482"/>
                  <a:gd name="connsiteY112" fmla="*/ 1159712 h 3295483"/>
                  <a:gd name="connsiteX113" fmla="*/ 308408 w 3295482"/>
                  <a:gd name="connsiteY113" fmla="*/ 1140819 h 3295483"/>
                  <a:gd name="connsiteX114" fmla="*/ 542453 w 3295482"/>
                  <a:gd name="connsiteY114" fmla="*/ 1086788 h 3295483"/>
                  <a:gd name="connsiteX115" fmla="*/ 299586 w 3295482"/>
                  <a:gd name="connsiteY115" fmla="*/ 1286503 h 3295483"/>
                  <a:gd name="connsiteX116" fmla="*/ 410058 w 3295482"/>
                  <a:gd name="connsiteY116" fmla="*/ 1580894 h 3295483"/>
                  <a:gd name="connsiteX117" fmla="*/ 234384 w 3295482"/>
                  <a:gd name="connsiteY117" fmla="*/ 1417079 h 3295483"/>
                  <a:gd name="connsiteX118" fmla="*/ 228308 w 3295482"/>
                  <a:gd name="connsiteY118" fmla="*/ 1391757 h 3295483"/>
                  <a:gd name="connsiteX119" fmla="*/ 203127 w 3295482"/>
                  <a:gd name="connsiteY119" fmla="*/ 1405059 h 3295483"/>
                  <a:gd name="connsiteX120" fmla="*/ 81755 w 3295482"/>
                  <a:gd name="connsiteY120" fmla="*/ 1647740 h 3295483"/>
                  <a:gd name="connsiteX121" fmla="*/ 0 w 3295482"/>
                  <a:gd name="connsiteY121" fmla="*/ 1647740 h 3295483"/>
                  <a:gd name="connsiteX122" fmla="*/ 175269 w 3295482"/>
                  <a:gd name="connsiteY122" fmla="*/ 1383321 h 3295483"/>
                  <a:gd name="connsiteX123" fmla="*/ 222833 w 3295482"/>
                  <a:gd name="connsiteY123" fmla="*/ 1368556 h 3295483"/>
                  <a:gd name="connsiteX124" fmla="*/ 220882 w 3295482"/>
                  <a:gd name="connsiteY124" fmla="*/ 1318778 h 3295483"/>
                  <a:gd name="connsiteX125" fmla="*/ 229203 w 3295482"/>
                  <a:gd name="connsiteY125" fmla="*/ 1267644 h 3295483"/>
                  <a:gd name="connsiteX126" fmla="*/ 247564 w 3295482"/>
                  <a:gd name="connsiteY126" fmla="*/ 1219199 h 3295483"/>
                  <a:gd name="connsiteX127" fmla="*/ 274298 w 3295482"/>
                  <a:gd name="connsiteY127" fmla="*/ 1176820 h 3295483"/>
                  <a:gd name="connsiteX128" fmla="*/ 268200 w 3295482"/>
                  <a:gd name="connsiteY128" fmla="*/ 1172195 h 3295483"/>
                  <a:gd name="connsiteX129" fmla="*/ 182974 w 3295482"/>
                  <a:gd name="connsiteY129" fmla="*/ 987327 h 3295483"/>
                  <a:gd name="connsiteX130" fmla="*/ 220755 w 3295482"/>
                  <a:gd name="connsiteY130" fmla="*/ 823869 h 3295483"/>
                  <a:gd name="connsiteX131" fmla="*/ 504751 w 3295482"/>
                  <a:gd name="connsiteY131" fmla="*/ 682510 h 3295483"/>
                  <a:gd name="connsiteX132" fmla="*/ 553326 w 3295482"/>
                  <a:gd name="connsiteY132" fmla="*/ 693505 h 3295483"/>
                  <a:gd name="connsiteX133" fmla="*/ 576525 w 3295482"/>
                  <a:gd name="connsiteY133" fmla="*/ 649420 h 3295483"/>
                  <a:gd name="connsiteX134" fmla="*/ 609299 w 3295482"/>
                  <a:gd name="connsiteY134" fmla="*/ 609297 h 3295483"/>
                  <a:gd name="connsiteX135" fmla="*/ 693909 w 3295482"/>
                  <a:gd name="connsiteY135" fmla="*/ 553112 h 3295483"/>
                  <a:gd name="connsiteX136" fmla="*/ 695290 w 3295482"/>
                  <a:gd name="connsiteY136" fmla="*/ 552703 h 3295483"/>
                  <a:gd name="connsiteX137" fmla="*/ 687336 w 3295482"/>
                  <a:gd name="connsiteY137" fmla="*/ 532409 h 3295483"/>
                  <a:gd name="connsiteX138" fmla="*/ 681051 w 3295482"/>
                  <a:gd name="connsiteY138" fmla="*/ 449306 h 3295483"/>
                  <a:gd name="connsiteX139" fmla="*/ 823870 w 3295482"/>
                  <a:gd name="connsiteY139" fmla="*/ 220754 h 3295483"/>
                  <a:gd name="connsiteX140" fmla="*/ 1140498 w 3295482"/>
                  <a:gd name="connsiteY140" fmla="*/ 240331 h 3295483"/>
                  <a:gd name="connsiteX141" fmla="*/ 1177066 w 3295482"/>
                  <a:gd name="connsiteY141" fmla="*/ 274140 h 3295483"/>
                  <a:gd name="connsiteX142" fmla="*/ 1219200 w 3295482"/>
                  <a:gd name="connsiteY142" fmla="*/ 247561 h 3295483"/>
                  <a:gd name="connsiteX143" fmla="*/ 1267645 w 3295482"/>
                  <a:gd name="connsiteY143" fmla="*/ 229200 h 3295483"/>
                  <a:gd name="connsiteX144" fmla="*/ 1318780 w 3295482"/>
                  <a:gd name="connsiteY144" fmla="*/ 220878 h 3295483"/>
                  <a:gd name="connsiteX145" fmla="*/ 1368556 w 3295482"/>
                  <a:gd name="connsiteY145" fmla="*/ 222830 h 3295483"/>
                  <a:gd name="connsiteX146" fmla="*/ 1383320 w 3295482"/>
                  <a:gd name="connsiteY146" fmla="*/ 175268 h 3295483"/>
                  <a:gd name="connsiteX147" fmla="*/ 1647739 w 3295482"/>
                  <a:gd name="connsiteY147" fmla="*/ 0 h 3295483"/>
                  <a:gd name="connsiteX148" fmla="*/ 1912159 w 3295482"/>
                  <a:gd name="connsiteY148" fmla="*/ 175268 h 3295483"/>
                  <a:gd name="connsiteX149" fmla="*/ 1926923 w 3295482"/>
                  <a:gd name="connsiteY149" fmla="*/ 222831 h 3295483"/>
                  <a:gd name="connsiteX150" fmla="*/ 1976701 w 3295482"/>
                  <a:gd name="connsiteY150" fmla="*/ 220879 h 3295483"/>
                  <a:gd name="connsiteX151" fmla="*/ 2027836 w 3295482"/>
                  <a:gd name="connsiteY151" fmla="*/ 229201 h 3295483"/>
                  <a:gd name="connsiteX152" fmla="*/ 2076281 w 3295482"/>
                  <a:gd name="connsiteY152" fmla="*/ 247562 h 3295483"/>
                  <a:gd name="connsiteX153" fmla="*/ 2118415 w 3295482"/>
                  <a:gd name="connsiteY153" fmla="*/ 274141 h 3295483"/>
                  <a:gd name="connsiteX154" fmla="*/ 2154982 w 3295482"/>
                  <a:gd name="connsiteY154" fmla="*/ 240333 h 3295483"/>
                  <a:gd name="connsiteX155" fmla="*/ 2471610 w 3295482"/>
                  <a:gd name="connsiteY155" fmla="*/ 220755 h 3295483"/>
                  <a:gd name="connsiteX156" fmla="*/ 2612968 w 3295482"/>
                  <a:gd name="connsiteY156" fmla="*/ 504751 h 3295483"/>
                  <a:gd name="connsiteX157" fmla="*/ 2601973 w 3295482"/>
                  <a:gd name="connsiteY157" fmla="*/ 553325 h 3295483"/>
                  <a:gd name="connsiteX158" fmla="*/ 2646059 w 3295482"/>
                  <a:gd name="connsiteY158" fmla="*/ 576524 h 3295483"/>
                  <a:gd name="connsiteX159" fmla="*/ 2686181 w 3295482"/>
                  <a:gd name="connsiteY159" fmla="*/ 609298 h 3295483"/>
                  <a:gd name="connsiteX160" fmla="*/ 2718956 w 3295482"/>
                  <a:gd name="connsiteY160" fmla="*/ 649421 h 3295483"/>
                  <a:gd name="connsiteX161" fmla="*/ 2742155 w 3295482"/>
                  <a:gd name="connsiteY161" fmla="*/ 693506 h 3295483"/>
                  <a:gd name="connsiteX162" fmla="*/ 2790728 w 3295482"/>
                  <a:gd name="connsiteY162" fmla="*/ 682511 h 3295483"/>
                  <a:gd name="connsiteX163" fmla="*/ 3074726 w 3295482"/>
                  <a:gd name="connsiteY163" fmla="*/ 823870 h 3295483"/>
                  <a:gd name="connsiteX164" fmla="*/ 3055147 w 3295482"/>
                  <a:gd name="connsiteY164" fmla="*/ 1140498 h 3295483"/>
                  <a:gd name="connsiteX165" fmla="*/ 3021339 w 3295482"/>
                  <a:gd name="connsiteY165" fmla="*/ 1177065 h 3295483"/>
                  <a:gd name="connsiteX166" fmla="*/ 3047919 w 3295482"/>
                  <a:gd name="connsiteY166" fmla="*/ 1219198 h 3295483"/>
                  <a:gd name="connsiteX167" fmla="*/ 3066279 w 3295482"/>
                  <a:gd name="connsiteY167" fmla="*/ 1267643 h 3295483"/>
                  <a:gd name="connsiteX168" fmla="*/ 3074601 w 3295482"/>
                  <a:gd name="connsiteY168" fmla="*/ 1318778 h 3295483"/>
                  <a:gd name="connsiteX169" fmla="*/ 3072649 w 3295482"/>
                  <a:gd name="connsiteY169" fmla="*/ 1368555 h 3295483"/>
                  <a:gd name="connsiteX170" fmla="*/ 3120211 w 3295482"/>
                  <a:gd name="connsiteY170" fmla="*/ 1383319 h 3295483"/>
                  <a:gd name="connsiteX171" fmla="*/ 3295482 w 3295482"/>
                  <a:gd name="connsiteY171" fmla="*/ 1647740 h 3295483"/>
                  <a:gd name="connsiteX172" fmla="*/ 3120211 w 3295482"/>
                  <a:gd name="connsiteY172" fmla="*/ 1912161 h 3295483"/>
                  <a:gd name="connsiteX173" fmla="*/ 3072650 w 3295482"/>
                  <a:gd name="connsiteY173" fmla="*/ 1926925 h 3295483"/>
                  <a:gd name="connsiteX174" fmla="*/ 3074602 w 3295482"/>
                  <a:gd name="connsiteY174" fmla="*/ 1976701 h 3295483"/>
                  <a:gd name="connsiteX175" fmla="*/ 3066280 w 3295482"/>
                  <a:gd name="connsiteY175" fmla="*/ 2027836 h 3295483"/>
                  <a:gd name="connsiteX176" fmla="*/ 3047920 w 3295482"/>
                  <a:gd name="connsiteY176" fmla="*/ 2076281 h 3295483"/>
                  <a:gd name="connsiteX177" fmla="*/ 3021340 w 3295482"/>
                  <a:gd name="connsiteY177" fmla="*/ 2118415 h 3295483"/>
                  <a:gd name="connsiteX178" fmla="*/ 3055148 w 3295482"/>
                  <a:gd name="connsiteY178" fmla="*/ 2154983 h 3295483"/>
                  <a:gd name="connsiteX179" fmla="*/ 3074727 w 3295482"/>
                  <a:gd name="connsiteY179" fmla="*/ 2471611 h 3295483"/>
                  <a:gd name="connsiteX180" fmla="*/ 2790729 w 3295482"/>
                  <a:gd name="connsiteY180" fmla="*/ 2612970 h 3295483"/>
                  <a:gd name="connsiteX181" fmla="*/ 2742156 w 3295482"/>
                  <a:gd name="connsiteY181" fmla="*/ 2601975 h 3295483"/>
                  <a:gd name="connsiteX182" fmla="*/ 2718957 w 3295482"/>
                  <a:gd name="connsiteY182" fmla="*/ 2646060 h 3295483"/>
                  <a:gd name="connsiteX183" fmla="*/ 2686183 w 3295482"/>
                  <a:gd name="connsiteY183" fmla="*/ 2686183 h 3295483"/>
                  <a:gd name="connsiteX184" fmla="*/ 2646060 w 3295482"/>
                  <a:gd name="connsiteY184" fmla="*/ 2718957 h 3295483"/>
                  <a:gd name="connsiteX185" fmla="*/ 2601975 w 3295482"/>
                  <a:gd name="connsiteY185" fmla="*/ 2742156 h 3295483"/>
                  <a:gd name="connsiteX186" fmla="*/ 2612970 w 3295482"/>
                  <a:gd name="connsiteY186" fmla="*/ 2790729 h 3295483"/>
                  <a:gd name="connsiteX187" fmla="*/ 2471611 w 3295482"/>
                  <a:gd name="connsiteY187" fmla="*/ 3074727 h 3295483"/>
                  <a:gd name="connsiteX188" fmla="*/ 2154982 w 3295482"/>
                  <a:gd name="connsiteY188" fmla="*/ 3055149 h 3295483"/>
                  <a:gd name="connsiteX189" fmla="*/ 2118415 w 3295482"/>
                  <a:gd name="connsiteY189" fmla="*/ 3021340 h 3295483"/>
                  <a:gd name="connsiteX190" fmla="*/ 2076282 w 3295482"/>
                  <a:gd name="connsiteY190" fmla="*/ 3047919 h 3295483"/>
                  <a:gd name="connsiteX191" fmla="*/ 2027837 w 3295482"/>
                  <a:gd name="connsiteY191" fmla="*/ 3066280 h 3295483"/>
                  <a:gd name="connsiteX192" fmla="*/ 1976702 w 3295482"/>
                  <a:gd name="connsiteY192" fmla="*/ 3074602 h 3295483"/>
                  <a:gd name="connsiteX193" fmla="*/ 1926923 w 3295482"/>
                  <a:gd name="connsiteY193" fmla="*/ 3072650 h 3295483"/>
                  <a:gd name="connsiteX194" fmla="*/ 1912159 w 3295482"/>
                  <a:gd name="connsiteY194" fmla="*/ 3120214 h 3295483"/>
                  <a:gd name="connsiteX195" fmla="*/ 1647739 w 3295482"/>
                  <a:gd name="connsiteY195" fmla="*/ 3295483 h 3295483"/>
                  <a:gd name="connsiteX196" fmla="*/ 1383320 w 3295482"/>
                  <a:gd name="connsiteY196" fmla="*/ 3120214 h 3295483"/>
                  <a:gd name="connsiteX197" fmla="*/ 1368556 w 3295482"/>
                  <a:gd name="connsiteY197" fmla="*/ 3072651 h 3295483"/>
                  <a:gd name="connsiteX198" fmla="*/ 1318778 w 3295482"/>
                  <a:gd name="connsiteY198" fmla="*/ 3074603 h 3295483"/>
                  <a:gd name="connsiteX199" fmla="*/ 1267643 w 3295482"/>
                  <a:gd name="connsiteY199" fmla="*/ 3066281 h 3295483"/>
                  <a:gd name="connsiteX200" fmla="*/ 1219198 w 3295482"/>
                  <a:gd name="connsiteY200" fmla="*/ 3047920 h 3295483"/>
                  <a:gd name="connsiteX201" fmla="*/ 1177064 w 3295482"/>
                  <a:gd name="connsiteY201" fmla="*/ 3021340 h 3295483"/>
                  <a:gd name="connsiteX202" fmla="*/ 1140496 w 3295482"/>
                  <a:gd name="connsiteY202" fmla="*/ 3055149 h 3295483"/>
                  <a:gd name="connsiteX203" fmla="*/ 823869 w 3295482"/>
                  <a:gd name="connsiteY203" fmla="*/ 3074727 h 3295483"/>
                  <a:gd name="connsiteX204" fmla="*/ 681051 w 3295482"/>
                  <a:gd name="connsiteY204" fmla="*/ 2846175 h 3295483"/>
                  <a:gd name="connsiteX205" fmla="*/ 687335 w 3295482"/>
                  <a:gd name="connsiteY205" fmla="*/ 2763073 h 3295483"/>
                  <a:gd name="connsiteX206" fmla="*/ 695290 w 3295482"/>
                  <a:gd name="connsiteY206" fmla="*/ 2742777 h 3295483"/>
                  <a:gd name="connsiteX207" fmla="*/ 693907 w 3295482"/>
                  <a:gd name="connsiteY207" fmla="*/ 2742367 h 3295483"/>
                  <a:gd name="connsiteX208" fmla="*/ 609298 w 3295482"/>
                  <a:gd name="connsiteY208" fmla="*/ 2686183 h 3295483"/>
                  <a:gd name="connsiteX209" fmla="*/ 576524 w 3295482"/>
                  <a:gd name="connsiteY209" fmla="*/ 2646060 h 3295483"/>
                  <a:gd name="connsiteX210" fmla="*/ 553325 w 3295482"/>
                  <a:gd name="connsiteY210" fmla="*/ 2601976 h 3295483"/>
                  <a:gd name="connsiteX211" fmla="*/ 504750 w 3295482"/>
                  <a:gd name="connsiteY211" fmla="*/ 2612971 h 3295483"/>
                  <a:gd name="connsiteX212" fmla="*/ 220754 w 3295482"/>
                  <a:gd name="connsiteY212" fmla="*/ 2471612 h 3295483"/>
                  <a:gd name="connsiteX213" fmla="*/ 182974 w 3295482"/>
                  <a:gd name="connsiteY213" fmla="*/ 2308154 h 3295483"/>
                  <a:gd name="connsiteX214" fmla="*/ 268199 w 3295482"/>
                  <a:gd name="connsiteY214" fmla="*/ 2123286 h 3295483"/>
                  <a:gd name="connsiteX215" fmla="*/ 274296 w 3295482"/>
                  <a:gd name="connsiteY215" fmla="*/ 2118661 h 3295483"/>
                  <a:gd name="connsiteX216" fmla="*/ 247562 w 3295482"/>
                  <a:gd name="connsiteY216" fmla="*/ 2076282 h 3295483"/>
                  <a:gd name="connsiteX217" fmla="*/ 229202 w 3295482"/>
                  <a:gd name="connsiteY217" fmla="*/ 2027837 h 3295483"/>
                  <a:gd name="connsiteX218" fmla="*/ 220880 w 3295482"/>
                  <a:gd name="connsiteY218" fmla="*/ 1976703 h 3295483"/>
                  <a:gd name="connsiteX219" fmla="*/ 222832 w 3295482"/>
                  <a:gd name="connsiteY219" fmla="*/ 1926924 h 3295483"/>
                  <a:gd name="connsiteX220" fmla="*/ 175269 w 3295482"/>
                  <a:gd name="connsiteY220" fmla="*/ 1912160 h 3295483"/>
                  <a:gd name="connsiteX221" fmla="*/ 0 w 3295482"/>
                  <a:gd name="connsiteY221" fmla="*/ 1647740 h 3295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</a:cxnLst>
                <a:rect l="l" t="t" r="r" b="b"/>
                <a:pathLst>
                  <a:path w="3295482" h="3295483">
                    <a:moveTo>
                      <a:pt x="81755" y="1647740"/>
                    </a:moveTo>
                    <a:cubicBezTo>
                      <a:pt x="81755" y="1745014"/>
                      <a:pt x="128151" y="1834212"/>
                      <a:pt x="203127" y="1890421"/>
                    </a:cubicBezTo>
                    <a:lnTo>
                      <a:pt x="228308" y="1903723"/>
                    </a:lnTo>
                    <a:lnTo>
                      <a:pt x="234383" y="1878402"/>
                    </a:lnTo>
                    <a:cubicBezTo>
                      <a:pt x="261171" y="1800789"/>
                      <a:pt x="324780" y="1737437"/>
                      <a:pt x="410056" y="1714587"/>
                    </a:cubicBezTo>
                    <a:cubicBezTo>
                      <a:pt x="314068" y="1778996"/>
                      <a:pt x="269667" y="1897320"/>
                      <a:pt x="299585" y="2008978"/>
                    </a:cubicBezTo>
                    <a:cubicBezTo>
                      <a:pt x="329504" y="2120635"/>
                      <a:pt x="427118" y="2200906"/>
                      <a:pt x="542452" y="2208693"/>
                    </a:cubicBezTo>
                    <a:cubicBezTo>
                      <a:pt x="457175" y="2231543"/>
                      <a:pt x="370412" y="2208482"/>
                      <a:pt x="308406" y="2154662"/>
                    </a:cubicBezTo>
                    <a:lnTo>
                      <a:pt x="290483" y="2135769"/>
                    </a:lnTo>
                    <a:lnTo>
                      <a:pt x="275326" y="2159880"/>
                    </a:lnTo>
                    <a:cubicBezTo>
                      <a:pt x="238499" y="2246047"/>
                      <a:pt x="242918" y="2346492"/>
                      <a:pt x="291555" y="2430734"/>
                    </a:cubicBezTo>
                    <a:cubicBezTo>
                      <a:pt x="340193" y="2514976"/>
                      <a:pt x="424972" y="2569026"/>
                      <a:pt x="518008" y="2580216"/>
                    </a:cubicBezTo>
                    <a:lnTo>
                      <a:pt x="547144" y="2581432"/>
                    </a:lnTo>
                    <a:lnTo>
                      <a:pt x="539067" y="2554178"/>
                    </a:lnTo>
                    <a:cubicBezTo>
                      <a:pt x="523461" y="2473570"/>
                      <a:pt x="546871" y="2386901"/>
                      <a:pt x="609298" y="2324474"/>
                    </a:cubicBezTo>
                    <a:cubicBezTo>
                      <a:pt x="558374" y="2428248"/>
                      <a:pt x="579083" y="2552920"/>
                      <a:pt x="660822" y="2634659"/>
                    </a:cubicBezTo>
                    <a:cubicBezTo>
                      <a:pt x="742560" y="2716398"/>
                      <a:pt x="867233" y="2737107"/>
                      <a:pt x="971007" y="2686183"/>
                    </a:cubicBezTo>
                    <a:cubicBezTo>
                      <a:pt x="908580" y="2748610"/>
                      <a:pt x="821911" y="2772020"/>
                      <a:pt x="741302" y="2756413"/>
                    </a:cubicBezTo>
                    <a:lnTo>
                      <a:pt x="714049" y="2748337"/>
                    </a:lnTo>
                    <a:lnTo>
                      <a:pt x="715265" y="2777474"/>
                    </a:lnTo>
                    <a:cubicBezTo>
                      <a:pt x="726455" y="2870509"/>
                      <a:pt x="780505" y="2955288"/>
                      <a:pt x="864746" y="3003925"/>
                    </a:cubicBezTo>
                    <a:cubicBezTo>
                      <a:pt x="948988" y="3052561"/>
                      <a:pt x="1049434" y="3056980"/>
                      <a:pt x="1135600" y="3020154"/>
                    </a:cubicBezTo>
                    <a:lnTo>
                      <a:pt x="1159709" y="3004998"/>
                    </a:lnTo>
                    <a:lnTo>
                      <a:pt x="1140819" y="2987076"/>
                    </a:lnTo>
                    <a:cubicBezTo>
                      <a:pt x="1086999" y="2925070"/>
                      <a:pt x="1063938" y="2838306"/>
                      <a:pt x="1086788" y="2753029"/>
                    </a:cubicBezTo>
                    <a:cubicBezTo>
                      <a:pt x="1094574" y="2868363"/>
                      <a:pt x="1174844" y="2965979"/>
                      <a:pt x="1286502" y="2995898"/>
                    </a:cubicBezTo>
                    <a:cubicBezTo>
                      <a:pt x="1398159" y="3025816"/>
                      <a:pt x="1516483" y="2981414"/>
                      <a:pt x="1580894" y="2885424"/>
                    </a:cubicBezTo>
                    <a:cubicBezTo>
                      <a:pt x="1558044" y="2970702"/>
                      <a:pt x="1494691" y="3034311"/>
                      <a:pt x="1417078" y="3061099"/>
                    </a:cubicBezTo>
                    <a:lnTo>
                      <a:pt x="1391757" y="3067175"/>
                    </a:lnTo>
                    <a:lnTo>
                      <a:pt x="1405058" y="3092355"/>
                    </a:lnTo>
                    <a:cubicBezTo>
                      <a:pt x="1461267" y="3167331"/>
                      <a:pt x="1550465" y="3213727"/>
                      <a:pt x="1647739" y="3213727"/>
                    </a:cubicBezTo>
                    <a:cubicBezTo>
                      <a:pt x="1745013" y="3213727"/>
                      <a:pt x="1834211" y="3167331"/>
                      <a:pt x="1890420" y="3092355"/>
                    </a:cubicBezTo>
                    <a:lnTo>
                      <a:pt x="1903722" y="3067174"/>
                    </a:lnTo>
                    <a:lnTo>
                      <a:pt x="1878402" y="3061098"/>
                    </a:lnTo>
                    <a:cubicBezTo>
                      <a:pt x="1800789" y="3034310"/>
                      <a:pt x="1737436" y="2970701"/>
                      <a:pt x="1714586" y="2885423"/>
                    </a:cubicBezTo>
                    <a:cubicBezTo>
                      <a:pt x="1778996" y="2981413"/>
                      <a:pt x="1897320" y="3025815"/>
                      <a:pt x="2008978" y="2995897"/>
                    </a:cubicBezTo>
                    <a:cubicBezTo>
                      <a:pt x="2120635" y="2965978"/>
                      <a:pt x="2200905" y="2868362"/>
                      <a:pt x="2208692" y="2753028"/>
                    </a:cubicBezTo>
                    <a:cubicBezTo>
                      <a:pt x="2231542" y="2838305"/>
                      <a:pt x="2208481" y="2925069"/>
                      <a:pt x="2154661" y="2987075"/>
                    </a:cubicBezTo>
                    <a:lnTo>
                      <a:pt x="2135770" y="3004997"/>
                    </a:lnTo>
                    <a:lnTo>
                      <a:pt x="2159879" y="3020153"/>
                    </a:lnTo>
                    <a:cubicBezTo>
                      <a:pt x="2246045" y="3056980"/>
                      <a:pt x="2346491" y="3052561"/>
                      <a:pt x="2430733" y="3003924"/>
                    </a:cubicBezTo>
                    <a:cubicBezTo>
                      <a:pt x="2514975" y="2955287"/>
                      <a:pt x="2569025" y="2870507"/>
                      <a:pt x="2580215" y="2777472"/>
                    </a:cubicBezTo>
                    <a:lnTo>
                      <a:pt x="2581431" y="2748337"/>
                    </a:lnTo>
                    <a:lnTo>
                      <a:pt x="2554178" y="2756413"/>
                    </a:lnTo>
                    <a:cubicBezTo>
                      <a:pt x="2473569" y="2772020"/>
                      <a:pt x="2386899" y="2748609"/>
                      <a:pt x="2324472" y="2686182"/>
                    </a:cubicBezTo>
                    <a:cubicBezTo>
                      <a:pt x="2428247" y="2737106"/>
                      <a:pt x="2552920" y="2716398"/>
                      <a:pt x="2634659" y="2634659"/>
                    </a:cubicBezTo>
                    <a:cubicBezTo>
                      <a:pt x="2716398" y="2552920"/>
                      <a:pt x="2737106" y="2428247"/>
                      <a:pt x="2686182" y="2324471"/>
                    </a:cubicBezTo>
                    <a:cubicBezTo>
                      <a:pt x="2748610" y="2386899"/>
                      <a:pt x="2772020" y="2473568"/>
                      <a:pt x="2756414" y="2554177"/>
                    </a:cubicBezTo>
                    <a:lnTo>
                      <a:pt x="2748337" y="2581431"/>
                    </a:lnTo>
                    <a:lnTo>
                      <a:pt x="2777472" y="2580215"/>
                    </a:lnTo>
                    <a:cubicBezTo>
                      <a:pt x="2870508" y="2569025"/>
                      <a:pt x="2955287" y="2514975"/>
                      <a:pt x="3003924" y="2430733"/>
                    </a:cubicBezTo>
                    <a:cubicBezTo>
                      <a:pt x="3052561" y="2346491"/>
                      <a:pt x="3056980" y="2246046"/>
                      <a:pt x="3020153" y="2159879"/>
                    </a:cubicBezTo>
                    <a:lnTo>
                      <a:pt x="3004997" y="2135770"/>
                    </a:lnTo>
                    <a:lnTo>
                      <a:pt x="2987075" y="2154661"/>
                    </a:lnTo>
                    <a:cubicBezTo>
                      <a:pt x="2925068" y="2208482"/>
                      <a:pt x="2838304" y="2231543"/>
                      <a:pt x="2753026" y="2208692"/>
                    </a:cubicBezTo>
                    <a:cubicBezTo>
                      <a:pt x="2868361" y="2200906"/>
                      <a:pt x="2965978" y="2120636"/>
                      <a:pt x="2995897" y="2008977"/>
                    </a:cubicBezTo>
                    <a:cubicBezTo>
                      <a:pt x="3025816" y="1897319"/>
                      <a:pt x="2981412" y="1778993"/>
                      <a:pt x="2885422" y="1714583"/>
                    </a:cubicBezTo>
                    <a:cubicBezTo>
                      <a:pt x="2970700" y="1737433"/>
                      <a:pt x="3034310" y="1800786"/>
                      <a:pt x="3061099" y="1878399"/>
                    </a:cubicBezTo>
                    <a:lnTo>
                      <a:pt x="3067175" y="1903723"/>
                    </a:lnTo>
                    <a:lnTo>
                      <a:pt x="3092352" y="1890423"/>
                    </a:lnTo>
                    <a:cubicBezTo>
                      <a:pt x="3167329" y="1834214"/>
                      <a:pt x="3213726" y="1745015"/>
                      <a:pt x="3213726" y="1647740"/>
                    </a:cubicBezTo>
                    <a:cubicBezTo>
                      <a:pt x="3213726" y="1550465"/>
                      <a:pt x="3167329" y="1461267"/>
                      <a:pt x="3092352" y="1405057"/>
                    </a:cubicBezTo>
                    <a:lnTo>
                      <a:pt x="3067174" y="1391757"/>
                    </a:lnTo>
                    <a:lnTo>
                      <a:pt x="3061098" y="1417079"/>
                    </a:lnTo>
                    <a:cubicBezTo>
                      <a:pt x="3034309" y="1494692"/>
                      <a:pt x="2970700" y="1558045"/>
                      <a:pt x="2885423" y="1580895"/>
                    </a:cubicBezTo>
                    <a:cubicBezTo>
                      <a:pt x="2981412" y="1516485"/>
                      <a:pt x="3025815" y="1398161"/>
                      <a:pt x="2995896" y="1286502"/>
                    </a:cubicBezTo>
                    <a:cubicBezTo>
                      <a:pt x="2965977" y="1174845"/>
                      <a:pt x="2868362" y="1094575"/>
                      <a:pt x="2753028" y="1086788"/>
                    </a:cubicBezTo>
                    <a:cubicBezTo>
                      <a:pt x="2838305" y="1063938"/>
                      <a:pt x="2925068" y="1086999"/>
                      <a:pt x="2987074" y="1140819"/>
                    </a:cubicBezTo>
                    <a:lnTo>
                      <a:pt x="3004996" y="1159710"/>
                    </a:lnTo>
                    <a:lnTo>
                      <a:pt x="3020152" y="1135602"/>
                    </a:lnTo>
                    <a:cubicBezTo>
                      <a:pt x="3056979" y="1049435"/>
                      <a:pt x="3052560" y="948990"/>
                      <a:pt x="3003923" y="864748"/>
                    </a:cubicBezTo>
                    <a:cubicBezTo>
                      <a:pt x="2955286" y="780506"/>
                      <a:pt x="2870507" y="726456"/>
                      <a:pt x="2777471" y="715266"/>
                    </a:cubicBezTo>
                    <a:lnTo>
                      <a:pt x="2748335" y="714050"/>
                    </a:lnTo>
                    <a:lnTo>
                      <a:pt x="2756412" y="741303"/>
                    </a:lnTo>
                    <a:cubicBezTo>
                      <a:pt x="2772018" y="821911"/>
                      <a:pt x="2748608" y="908580"/>
                      <a:pt x="2686181" y="971007"/>
                    </a:cubicBezTo>
                    <a:cubicBezTo>
                      <a:pt x="2737105" y="867233"/>
                      <a:pt x="2716396" y="742561"/>
                      <a:pt x="2634657" y="660822"/>
                    </a:cubicBezTo>
                    <a:cubicBezTo>
                      <a:pt x="2552919" y="579083"/>
                      <a:pt x="2428247" y="558374"/>
                      <a:pt x="2324472" y="609298"/>
                    </a:cubicBezTo>
                    <a:cubicBezTo>
                      <a:pt x="2386899" y="546871"/>
                      <a:pt x="2473568" y="523461"/>
                      <a:pt x="2554177" y="539068"/>
                    </a:cubicBezTo>
                    <a:lnTo>
                      <a:pt x="2581430" y="547144"/>
                    </a:lnTo>
                    <a:lnTo>
                      <a:pt x="2580214" y="518008"/>
                    </a:lnTo>
                    <a:cubicBezTo>
                      <a:pt x="2569024" y="424973"/>
                      <a:pt x="2514973" y="340194"/>
                      <a:pt x="2430732" y="291557"/>
                    </a:cubicBezTo>
                    <a:cubicBezTo>
                      <a:pt x="2346491" y="242921"/>
                      <a:pt x="2246045" y="238502"/>
                      <a:pt x="2159879" y="275328"/>
                    </a:cubicBezTo>
                    <a:lnTo>
                      <a:pt x="2135769" y="290484"/>
                    </a:lnTo>
                    <a:lnTo>
                      <a:pt x="2154660" y="308406"/>
                    </a:lnTo>
                    <a:cubicBezTo>
                      <a:pt x="2208480" y="370412"/>
                      <a:pt x="2231541" y="457174"/>
                      <a:pt x="2208691" y="542451"/>
                    </a:cubicBezTo>
                    <a:cubicBezTo>
                      <a:pt x="2200905" y="427118"/>
                      <a:pt x="2120635" y="329503"/>
                      <a:pt x="2008977" y="299584"/>
                    </a:cubicBezTo>
                    <a:cubicBezTo>
                      <a:pt x="1897320" y="269666"/>
                      <a:pt x="1778996" y="314067"/>
                      <a:pt x="1714586" y="410056"/>
                    </a:cubicBezTo>
                    <a:cubicBezTo>
                      <a:pt x="1737435" y="324779"/>
                      <a:pt x="1800788" y="261171"/>
                      <a:pt x="1878401" y="234382"/>
                    </a:cubicBezTo>
                    <a:lnTo>
                      <a:pt x="1903722" y="228307"/>
                    </a:lnTo>
                    <a:lnTo>
                      <a:pt x="1890420" y="203126"/>
                    </a:lnTo>
                    <a:cubicBezTo>
                      <a:pt x="1834211" y="128150"/>
                      <a:pt x="1745013" y="81755"/>
                      <a:pt x="1647739" y="81755"/>
                    </a:cubicBezTo>
                    <a:cubicBezTo>
                      <a:pt x="1550465" y="81755"/>
                      <a:pt x="1461267" y="128151"/>
                      <a:pt x="1405058" y="203127"/>
                    </a:cubicBezTo>
                    <a:lnTo>
                      <a:pt x="1391758" y="228305"/>
                    </a:lnTo>
                    <a:lnTo>
                      <a:pt x="1417081" y="234381"/>
                    </a:lnTo>
                    <a:cubicBezTo>
                      <a:pt x="1494693" y="261170"/>
                      <a:pt x="1558046" y="324778"/>
                      <a:pt x="1580896" y="410055"/>
                    </a:cubicBezTo>
                    <a:cubicBezTo>
                      <a:pt x="1516486" y="314066"/>
                      <a:pt x="1398163" y="269665"/>
                      <a:pt x="1286505" y="299583"/>
                    </a:cubicBezTo>
                    <a:cubicBezTo>
                      <a:pt x="1174847" y="329502"/>
                      <a:pt x="1094577" y="427117"/>
                      <a:pt x="1086790" y="542450"/>
                    </a:cubicBezTo>
                    <a:cubicBezTo>
                      <a:pt x="1063940" y="457173"/>
                      <a:pt x="1087001" y="370410"/>
                      <a:pt x="1140821" y="308405"/>
                    </a:cubicBezTo>
                    <a:lnTo>
                      <a:pt x="1159712" y="290483"/>
                    </a:lnTo>
                    <a:lnTo>
                      <a:pt x="1135601" y="275326"/>
                    </a:lnTo>
                    <a:cubicBezTo>
                      <a:pt x="1049435" y="238500"/>
                      <a:pt x="948990" y="242919"/>
                      <a:pt x="864748" y="291556"/>
                    </a:cubicBezTo>
                    <a:cubicBezTo>
                      <a:pt x="780506" y="340193"/>
                      <a:pt x="726456" y="424973"/>
                      <a:pt x="715266" y="518008"/>
                    </a:cubicBezTo>
                    <a:lnTo>
                      <a:pt x="714049" y="547143"/>
                    </a:lnTo>
                    <a:lnTo>
                      <a:pt x="741304" y="539066"/>
                    </a:lnTo>
                    <a:cubicBezTo>
                      <a:pt x="821913" y="523459"/>
                      <a:pt x="908582" y="546869"/>
                      <a:pt x="971009" y="609296"/>
                    </a:cubicBezTo>
                    <a:cubicBezTo>
                      <a:pt x="867234" y="558373"/>
                      <a:pt x="742562" y="579082"/>
                      <a:pt x="660823" y="660821"/>
                    </a:cubicBezTo>
                    <a:cubicBezTo>
                      <a:pt x="579084" y="742560"/>
                      <a:pt x="558375" y="867232"/>
                      <a:pt x="609298" y="971007"/>
                    </a:cubicBezTo>
                    <a:cubicBezTo>
                      <a:pt x="546871" y="908580"/>
                      <a:pt x="523461" y="821911"/>
                      <a:pt x="539068" y="741302"/>
                    </a:cubicBezTo>
                    <a:lnTo>
                      <a:pt x="547145" y="714049"/>
                    </a:lnTo>
                    <a:lnTo>
                      <a:pt x="518008" y="715265"/>
                    </a:lnTo>
                    <a:cubicBezTo>
                      <a:pt x="424973" y="726455"/>
                      <a:pt x="340194" y="780505"/>
                      <a:pt x="291557" y="864747"/>
                    </a:cubicBezTo>
                    <a:cubicBezTo>
                      <a:pt x="242920" y="948989"/>
                      <a:pt x="238501" y="1049434"/>
                      <a:pt x="275327" y="1135601"/>
                    </a:cubicBezTo>
                    <a:lnTo>
                      <a:pt x="290485" y="1159712"/>
                    </a:lnTo>
                    <a:lnTo>
                      <a:pt x="308408" y="1140819"/>
                    </a:lnTo>
                    <a:cubicBezTo>
                      <a:pt x="370413" y="1086999"/>
                      <a:pt x="457176" y="1063938"/>
                      <a:pt x="542453" y="1086788"/>
                    </a:cubicBezTo>
                    <a:cubicBezTo>
                      <a:pt x="427120" y="1094574"/>
                      <a:pt x="329505" y="1174845"/>
                      <a:pt x="299586" y="1286503"/>
                    </a:cubicBezTo>
                    <a:cubicBezTo>
                      <a:pt x="269668" y="1398160"/>
                      <a:pt x="314070" y="1516484"/>
                      <a:pt x="410058" y="1580894"/>
                    </a:cubicBezTo>
                    <a:cubicBezTo>
                      <a:pt x="324781" y="1558045"/>
                      <a:pt x="261172" y="1494692"/>
                      <a:pt x="234384" y="1417079"/>
                    </a:cubicBezTo>
                    <a:lnTo>
                      <a:pt x="228308" y="1391757"/>
                    </a:lnTo>
                    <a:lnTo>
                      <a:pt x="203127" y="1405059"/>
                    </a:lnTo>
                    <a:cubicBezTo>
                      <a:pt x="128152" y="1461268"/>
                      <a:pt x="81755" y="1550466"/>
                      <a:pt x="81755" y="1647740"/>
                    </a:cubicBezTo>
                    <a:close/>
                    <a:moveTo>
                      <a:pt x="0" y="1647740"/>
                    </a:moveTo>
                    <a:cubicBezTo>
                      <a:pt x="0" y="1528873"/>
                      <a:pt x="72271" y="1426885"/>
                      <a:pt x="175269" y="1383321"/>
                    </a:cubicBezTo>
                    <a:lnTo>
                      <a:pt x="222833" y="1368556"/>
                    </a:lnTo>
                    <a:lnTo>
                      <a:pt x="220882" y="1318778"/>
                    </a:lnTo>
                    <a:cubicBezTo>
                      <a:pt x="221900" y="1301814"/>
                      <a:pt x="224633" y="1284699"/>
                      <a:pt x="229203" y="1267644"/>
                    </a:cubicBezTo>
                    <a:cubicBezTo>
                      <a:pt x="233773" y="1250588"/>
                      <a:pt x="239963" y="1234400"/>
                      <a:pt x="247564" y="1219199"/>
                    </a:cubicBezTo>
                    <a:lnTo>
                      <a:pt x="274298" y="1176820"/>
                    </a:lnTo>
                    <a:lnTo>
                      <a:pt x="268200" y="1172195"/>
                    </a:lnTo>
                    <a:cubicBezTo>
                      <a:pt x="217491" y="1122487"/>
                      <a:pt x="187845" y="1056247"/>
                      <a:pt x="182974" y="987327"/>
                    </a:cubicBezTo>
                    <a:cubicBezTo>
                      <a:pt x="179079" y="932191"/>
                      <a:pt x="191038" y="875340"/>
                      <a:pt x="220755" y="823869"/>
                    </a:cubicBezTo>
                    <a:cubicBezTo>
                      <a:pt x="280189" y="720927"/>
                      <a:pt x="393771" y="668739"/>
                      <a:pt x="504751" y="682510"/>
                    </a:cubicBezTo>
                    <a:lnTo>
                      <a:pt x="553326" y="693505"/>
                    </a:lnTo>
                    <a:lnTo>
                      <a:pt x="576525" y="649420"/>
                    </a:lnTo>
                    <a:cubicBezTo>
                      <a:pt x="585889" y="635237"/>
                      <a:pt x="596813" y="621782"/>
                      <a:pt x="609299" y="609297"/>
                    </a:cubicBezTo>
                    <a:cubicBezTo>
                      <a:pt x="634270" y="584326"/>
                      <a:pt x="663120" y="565598"/>
                      <a:pt x="693909" y="553112"/>
                    </a:cubicBezTo>
                    <a:lnTo>
                      <a:pt x="695290" y="552703"/>
                    </a:lnTo>
                    <a:lnTo>
                      <a:pt x="687336" y="532409"/>
                    </a:lnTo>
                    <a:cubicBezTo>
                      <a:pt x="681118" y="504870"/>
                      <a:pt x="679103" y="476874"/>
                      <a:pt x="681051" y="449306"/>
                    </a:cubicBezTo>
                    <a:cubicBezTo>
                      <a:pt x="687545" y="357413"/>
                      <a:pt x="738085" y="270282"/>
                      <a:pt x="823870" y="220754"/>
                    </a:cubicBezTo>
                    <a:cubicBezTo>
                      <a:pt x="926813" y="161320"/>
                      <a:pt x="1051271" y="172915"/>
                      <a:pt x="1140498" y="240331"/>
                    </a:cubicBezTo>
                    <a:lnTo>
                      <a:pt x="1177066" y="274140"/>
                    </a:lnTo>
                    <a:lnTo>
                      <a:pt x="1219200" y="247561"/>
                    </a:lnTo>
                    <a:cubicBezTo>
                      <a:pt x="1234401" y="239960"/>
                      <a:pt x="1250590" y="233770"/>
                      <a:pt x="1267645" y="229200"/>
                    </a:cubicBezTo>
                    <a:cubicBezTo>
                      <a:pt x="1284701" y="224630"/>
                      <a:pt x="1301816" y="221897"/>
                      <a:pt x="1318780" y="220878"/>
                    </a:cubicBezTo>
                    <a:lnTo>
                      <a:pt x="1368556" y="222830"/>
                    </a:lnTo>
                    <a:lnTo>
                      <a:pt x="1383320" y="175268"/>
                    </a:lnTo>
                    <a:cubicBezTo>
                      <a:pt x="1426884" y="72270"/>
                      <a:pt x="1528872" y="0"/>
                      <a:pt x="1647739" y="0"/>
                    </a:cubicBezTo>
                    <a:cubicBezTo>
                      <a:pt x="1766607" y="0"/>
                      <a:pt x="1868594" y="72270"/>
                      <a:pt x="1912159" y="175268"/>
                    </a:cubicBezTo>
                    <a:lnTo>
                      <a:pt x="1926923" y="222831"/>
                    </a:lnTo>
                    <a:lnTo>
                      <a:pt x="1976701" y="220879"/>
                    </a:lnTo>
                    <a:cubicBezTo>
                      <a:pt x="1993666" y="221898"/>
                      <a:pt x="2010780" y="224631"/>
                      <a:pt x="2027836" y="229201"/>
                    </a:cubicBezTo>
                    <a:cubicBezTo>
                      <a:pt x="2044891" y="233771"/>
                      <a:pt x="2061080" y="239961"/>
                      <a:pt x="2076281" y="247562"/>
                    </a:cubicBezTo>
                    <a:lnTo>
                      <a:pt x="2118415" y="274141"/>
                    </a:lnTo>
                    <a:lnTo>
                      <a:pt x="2154982" y="240333"/>
                    </a:lnTo>
                    <a:cubicBezTo>
                      <a:pt x="2244209" y="172916"/>
                      <a:pt x="2368668" y="161322"/>
                      <a:pt x="2471610" y="220755"/>
                    </a:cubicBezTo>
                    <a:cubicBezTo>
                      <a:pt x="2574551" y="280189"/>
                      <a:pt x="2626739" y="393770"/>
                      <a:pt x="2612968" y="504751"/>
                    </a:cubicBezTo>
                    <a:lnTo>
                      <a:pt x="2601973" y="553325"/>
                    </a:lnTo>
                    <a:lnTo>
                      <a:pt x="2646059" y="576524"/>
                    </a:lnTo>
                    <a:cubicBezTo>
                      <a:pt x="2660241" y="585888"/>
                      <a:pt x="2673696" y="596812"/>
                      <a:pt x="2686181" y="609298"/>
                    </a:cubicBezTo>
                    <a:cubicBezTo>
                      <a:pt x="2698667" y="621783"/>
                      <a:pt x="2709591" y="635238"/>
                      <a:pt x="2718956" y="649421"/>
                    </a:cubicBezTo>
                    <a:lnTo>
                      <a:pt x="2742155" y="693506"/>
                    </a:lnTo>
                    <a:lnTo>
                      <a:pt x="2790728" y="682511"/>
                    </a:lnTo>
                    <a:cubicBezTo>
                      <a:pt x="2901709" y="668739"/>
                      <a:pt x="3015292" y="720927"/>
                      <a:pt x="3074726" y="823870"/>
                    </a:cubicBezTo>
                    <a:cubicBezTo>
                      <a:pt x="3134159" y="926812"/>
                      <a:pt x="3122564" y="1051271"/>
                      <a:pt x="3055147" y="1140498"/>
                    </a:cubicBezTo>
                    <a:lnTo>
                      <a:pt x="3021339" y="1177065"/>
                    </a:lnTo>
                    <a:lnTo>
                      <a:pt x="3047919" y="1219198"/>
                    </a:lnTo>
                    <a:cubicBezTo>
                      <a:pt x="3055519" y="1234399"/>
                      <a:pt x="3061709" y="1250588"/>
                      <a:pt x="3066279" y="1267643"/>
                    </a:cubicBezTo>
                    <a:cubicBezTo>
                      <a:pt x="3070849" y="1284699"/>
                      <a:pt x="3073583" y="1301814"/>
                      <a:pt x="3074601" y="1318778"/>
                    </a:cubicBezTo>
                    <a:lnTo>
                      <a:pt x="3072649" y="1368555"/>
                    </a:lnTo>
                    <a:lnTo>
                      <a:pt x="3120211" y="1383319"/>
                    </a:lnTo>
                    <a:cubicBezTo>
                      <a:pt x="3223210" y="1426884"/>
                      <a:pt x="3295482" y="1528872"/>
                      <a:pt x="3295482" y="1647740"/>
                    </a:cubicBezTo>
                    <a:cubicBezTo>
                      <a:pt x="3295482" y="1766608"/>
                      <a:pt x="3223210" y="1868597"/>
                      <a:pt x="3120211" y="1912161"/>
                    </a:cubicBezTo>
                    <a:lnTo>
                      <a:pt x="3072650" y="1926925"/>
                    </a:lnTo>
                    <a:lnTo>
                      <a:pt x="3074602" y="1976701"/>
                    </a:lnTo>
                    <a:cubicBezTo>
                      <a:pt x="3073584" y="1993665"/>
                      <a:pt x="3070850" y="2010780"/>
                      <a:pt x="3066280" y="2027836"/>
                    </a:cubicBezTo>
                    <a:cubicBezTo>
                      <a:pt x="3061710" y="2044891"/>
                      <a:pt x="3055520" y="2061080"/>
                      <a:pt x="3047920" y="2076281"/>
                    </a:cubicBezTo>
                    <a:lnTo>
                      <a:pt x="3021340" y="2118415"/>
                    </a:lnTo>
                    <a:lnTo>
                      <a:pt x="3055148" y="2154983"/>
                    </a:lnTo>
                    <a:cubicBezTo>
                      <a:pt x="3122565" y="2244210"/>
                      <a:pt x="3134160" y="2368669"/>
                      <a:pt x="3074727" y="2471611"/>
                    </a:cubicBezTo>
                    <a:cubicBezTo>
                      <a:pt x="3015293" y="2574554"/>
                      <a:pt x="2901710" y="2626742"/>
                      <a:pt x="2790729" y="2612970"/>
                    </a:cubicBezTo>
                    <a:lnTo>
                      <a:pt x="2742156" y="2601975"/>
                    </a:lnTo>
                    <a:lnTo>
                      <a:pt x="2718957" y="2646060"/>
                    </a:lnTo>
                    <a:cubicBezTo>
                      <a:pt x="2709593" y="2660242"/>
                      <a:pt x="2698669" y="2673697"/>
                      <a:pt x="2686183" y="2686183"/>
                    </a:cubicBezTo>
                    <a:cubicBezTo>
                      <a:pt x="2673698" y="2698668"/>
                      <a:pt x="2660242" y="2709593"/>
                      <a:pt x="2646060" y="2718957"/>
                    </a:cubicBezTo>
                    <a:lnTo>
                      <a:pt x="2601975" y="2742156"/>
                    </a:lnTo>
                    <a:lnTo>
                      <a:pt x="2612970" y="2790729"/>
                    </a:lnTo>
                    <a:cubicBezTo>
                      <a:pt x="2626742" y="2901711"/>
                      <a:pt x="2574553" y="3015293"/>
                      <a:pt x="2471611" y="3074727"/>
                    </a:cubicBezTo>
                    <a:cubicBezTo>
                      <a:pt x="2368669" y="3134160"/>
                      <a:pt x="2244210" y="3122566"/>
                      <a:pt x="2154982" y="3055149"/>
                    </a:cubicBezTo>
                    <a:lnTo>
                      <a:pt x="2118415" y="3021340"/>
                    </a:lnTo>
                    <a:lnTo>
                      <a:pt x="2076282" y="3047919"/>
                    </a:lnTo>
                    <a:cubicBezTo>
                      <a:pt x="2061081" y="3055520"/>
                      <a:pt x="2044893" y="3061710"/>
                      <a:pt x="2027837" y="3066280"/>
                    </a:cubicBezTo>
                    <a:cubicBezTo>
                      <a:pt x="2010782" y="3070850"/>
                      <a:pt x="1993667" y="3073583"/>
                      <a:pt x="1976702" y="3074602"/>
                    </a:cubicBezTo>
                    <a:lnTo>
                      <a:pt x="1926923" y="3072650"/>
                    </a:lnTo>
                    <a:lnTo>
                      <a:pt x="1912159" y="3120214"/>
                    </a:lnTo>
                    <a:cubicBezTo>
                      <a:pt x="1868594" y="3223212"/>
                      <a:pt x="1766607" y="3295483"/>
                      <a:pt x="1647739" y="3295483"/>
                    </a:cubicBezTo>
                    <a:cubicBezTo>
                      <a:pt x="1528872" y="3295483"/>
                      <a:pt x="1426884" y="3223212"/>
                      <a:pt x="1383320" y="3120214"/>
                    </a:cubicBezTo>
                    <a:lnTo>
                      <a:pt x="1368556" y="3072651"/>
                    </a:lnTo>
                    <a:lnTo>
                      <a:pt x="1318778" y="3074603"/>
                    </a:lnTo>
                    <a:cubicBezTo>
                      <a:pt x="1301814" y="3073584"/>
                      <a:pt x="1284699" y="3070851"/>
                      <a:pt x="1267643" y="3066281"/>
                    </a:cubicBezTo>
                    <a:cubicBezTo>
                      <a:pt x="1250588" y="3061711"/>
                      <a:pt x="1234399" y="3055521"/>
                      <a:pt x="1219198" y="3047920"/>
                    </a:cubicBezTo>
                    <a:lnTo>
                      <a:pt x="1177064" y="3021340"/>
                    </a:lnTo>
                    <a:lnTo>
                      <a:pt x="1140496" y="3055149"/>
                    </a:lnTo>
                    <a:cubicBezTo>
                      <a:pt x="1051269" y="3122566"/>
                      <a:pt x="926811" y="3134160"/>
                      <a:pt x="823869" y="3074727"/>
                    </a:cubicBezTo>
                    <a:cubicBezTo>
                      <a:pt x="738084" y="3025199"/>
                      <a:pt x="687545" y="2938068"/>
                      <a:pt x="681051" y="2846175"/>
                    </a:cubicBezTo>
                    <a:cubicBezTo>
                      <a:pt x="679102" y="2818607"/>
                      <a:pt x="681118" y="2790611"/>
                      <a:pt x="687335" y="2763073"/>
                    </a:cubicBezTo>
                    <a:lnTo>
                      <a:pt x="695290" y="2742777"/>
                    </a:lnTo>
                    <a:lnTo>
                      <a:pt x="693907" y="2742367"/>
                    </a:lnTo>
                    <a:cubicBezTo>
                      <a:pt x="663118" y="2729882"/>
                      <a:pt x="634268" y="2711154"/>
                      <a:pt x="609298" y="2686183"/>
                    </a:cubicBezTo>
                    <a:cubicBezTo>
                      <a:pt x="596812" y="2673698"/>
                      <a:pt x="585888" y="2660243"/>
                      <a:pt x="576524" y="2646060"/>
                    </a:cubicBezTo>
                    <a:lnTo>
                      <a:pt x="553325" y="2601976"/>
                    </a:lnTo>
                    <a:lnTo>
                      <a:pt x="504750" y="2612971"/>
                    </a:lnTo>
                    <a:cubicBezTo>
                      <a:pt x="393769" y="2626742"/>
                      <a:pt x="280188" y="2574554"/>
                      <a:pt x="220754" y="2471612"/>
                    </a:cubicBezTo>
                    <a:cubicBezTo>
                      <a:pt x="191037" y="2420141"/>
                      <a:pt x="179078" y="2363290"/>
                      <a:pt x="182974" y="2308154"/>
                    </a:cubicBezTo>
                    <a:cubicBezTo>
                      <a:pt x="187845" y="2239234"/>
                      <a:pt x="217490" y="2172994"/>
                      <a:pt x="268199" y="2123286"/>
                    </a:cubicBezTo>
                    <a:lnTo>
                      <a:pt x="274296" y="2118661"/>
                    </a:lnTo>
                    <a:lnTo>
                      <a:pt x="247562" y="2076282"/>
                    </a:lnTo>
                    <a:cubicBezTo>
                      <a:pt x="239962" y="2061081"/>
                      <a:pt x="233772" y="2044893"/>
                      <a:pt x="229202" y="2027837"/>
                    </a:cubicBezTo>
                    <a:cubicBezTo>
                      <a:pt x="224632" y="2010782"/>
                      <a:pt x="221899" y="1993667"/>
                      <a:pt x="220880" y="1976703"/>
                    </a:cubicBezTo>
                    <a:lnTo>
                      <a:pt x="222832" y="1926924"/>
                    </a:lnTo>
                    <a:lnTo>
                      <a:pt x="175269" y="1912160"/>
                    </a:lnTo>
                    <a:cubicBezTo>
                      <a:pt x="72271" y="1868595"/>
                      <a:pt x="0" y="1766608"/>
                      <a:pt x="0" y="16477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B488349D-81FC-4A49-9328-ED9237AB19E3}"/>
                </a:ext>
              </a:extLst>
            </p:cNvPr>
            <p:cNvSpPr txBox="1"/>
            <p:nvPr/>
          </p:nvSpPr>
          <p:spPr>
            <a:xfrm>
              <a:off x="4477746" y="1346842"/>
              <a:ext cx="956896" cy="56213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extrusionH="69850">
              <a:bevelT prst="relaxedInset"/>
            </a:sp3d>
          </p:spPr>
          <p:txBody>
            <a:bodyPr wrap="none" rtlCol="0">
              <a:prstTxWarp prst="textInflate">
                <a:avLst>
                  <a:gd name="adj" fmla="val 20000"/>
                </a:avLst>
              </a:prstTxWarp>
              <a:spAutoFit/>
            </a:bodyPr>
            <a:lstStyle/>
            <a:p>
              <a:pPr algn="ctr"/>
              <a:r>
                <a:rPr kumimoji="1" lang="en-US" altLang="ja-JP" dirty="0">
                  <a:ln w="28575">
                    <a:solidFill>
                      <a:srgbClr val="C00000"/>
                    </a:solidFill>
                  </a:ln>
                  <a:solidFill>
                    <a:srgbClr val="FF0000"/>
                  </a:solidFill>
                  <a:latin typeface="Impact" panose="020B0806030902050204" pitchFamily="34" charset="0"/>
                </a:rPr>
                <a:t>BANG!</a:t>
              </a:r>
              <a:endParaRPr kumimoji="1" lang="ja-JP" altLang="en-US" dirty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1356BB69-BA02-4409-B747-D2E41EA88B0E}"/>
              </a:ext>
            </a:extLst>
          </p:cNvPr>
          <p:cNvGrpSpPr/>
          <p:nvPr/>
        </p:nvGrpSpPr>
        <p:grpSpPr>
          <a:xfrm>
            <a:off x="4145264" y="4739788"/>
            <a:ext cx="1615472" cy="1615472"/>
            <a:chOff x="4145264" y="4739788"/>
            <a:chExt cx="1615472" cy="1615472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27116947-422E-4C09-AA2C-0C8E38006236}"/>
                </a:ext>
              </a:extLst>
            </p:cNvPr>
            <p:cNvGrpSpPr/>
            <p:nvPr/>
          </p:nvGrpSpPr>
          <p:grpSpPr>
            <a:xfrm>
              <a:off x="4145264" y="4739788"/>
              <a:ext cx="1615472" cy="1615472"/>
              <a:chOff x="4145264" y="4739788"/>
              <a:chExt cx="1615472" cy="1615472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EA83392-3AC2-4BA8-ACBF-FCBC3AC58D27}"/>
                  </a:ext>
                </a:extLst>
              </p:cNvPr>
              <p:cNvSpPr/>
              <p:nvPr/>
            </p:nvSpPr>
            <p:spPr>
              <a:xfrm flipH="1">
                <a:off x="4174058" y="4772227"/>
                <a:ext cx="1574658" cy="1557198"/>
              </a:xfrm>
              <a:custGeom>
                <a:avLst/>
                <a:gdLst>
                  <a:gd name="connsiteX0" fmla="*/ 1624042 w 3212225"/>
                  <a:gd name="connsiteY0" fmla="*/ 0 h 3176606"/>
                  <a:gd name="connsiteX1" fmla="*/ 1360008 w 3212225"/>
                  <a:gd name="connsiteY1" fmla="*/ 175014 h 3176606"/>
                  <a:gd name="connsiteX2" fmla="*/ 1347888 w 3212225"/>
                  <a:gd name="connsiteY2" fmla="*/ 214058 h 3176606"/>
                  <a:gd name="connsiteX3" fmla="*/ 1341832 w 3212225"/>
                  <a:gd name="connsiteY3" fmla="*/ 214982 h 3176606"/>
                  <a:gd name="connsiteX4" fmla="*/ 1207634 w 3212225"/>
                  <a:gd name="connsiteY4" fmla="*/ 249488 h 3176606"/>
                  <a:gd name="connsiteX5" fmla="*/ 1180626 w 3212225"/>
                  <a:gd name="connsiteY5" fmla="*/ 259373 h 3176606"/>
                  <a:gd name="connsiteX6" fmla="*/ 1149576 w 3212225"/>
                  <a:gd name="connsiteY6" fmla="*/ 221741 h 3176606"/>
                  <a:gd name="connsiteX7" fmla="*/ 946953 w 3212225"/>
                  <a:gd name="connsiteY7" fmla="*/ 137811 h 3176606"/>
                  <a:gd name="connsiteX8" fmla="*/ 660400 w 3212225"/>
                  <a:gd name="connsiteY8" fmla="*/ 424364 h 3176606"/>
                  <a:gd name="connsiteX9" fmla="*/ 682918 w 3212225"/>
                  <a:gd name="connsiteY9" fmla="*/ 535904 h 3176606"/>
                  <a:gd name="connsiteX10" fmla="*/ 688806 w 3212225"/>
                  <a:gd name="connsiteY10" fmla="*/ 546750 h 3176606"/>
                  <a:gd name="connsiteX11" fmla="*/ 633878 w 3212225"/>
                  <a:gd name="connsiteY11" fmla="*/ 596672 h 3176606"/>
                  <a:gd name="connsiteX12" fmla="*/ 576221 w 3212225"/>
                  <a:gd name="connsiteY12" fmla="*/ 660111 h 3176606"/>
                  <a:gd name="connsiteX13" fmla="*/ 528453 w 3212225"/>
                  <a:gd name="connsiteY13" fmla="*/ 645283 h 3176606"/>
                  <a:gd name="connsiteX14" fmla="*/ 470703 w 3212225"/>
                  <a:gd name="connsiteY14" fmla="*/ 639461 h 3176606"/>
                  <a:gd name="connsiteX15" fmla="*/ 184150 w 3212225"/>
                  <a:gd name="connsiteY15" fmla="*/ 926014 h 3176606"/>
                  <a:gd name="connsiteX16" fmla="*/ 268079 w 3212225"/>
                  <a:gd name="connsiteY16" fmla="*/ 1128638 h 3176606"/>
                  <a:gd name="connsiteX17" fmla="*/ 294124 w 3212225"/>
                  <a:gd name="connsiteY17" fmla="*/ 1150127 h 3176606"/>
                  <a:gd name="connsiteX18" fmla="*/ 286694 w 3212225"/>
                  <a:gd name="connsiteY18" fmla="*/ 1170427 h 3176606"/>
                  <a:gd name="connsiteX19" fmla="*/ 252188 w 3212225"/>
                  <a:gd name="connsiteY19" fmla="*/ 1304625 h 3176606"/>
                  <a:gd name="connsiteX20" fmla="*/ 251405 w 3212225"/>
                  <a:gd name="connsiteY20" fmla="*/ 1309754 h 3176606"/>
                  <a:gd name="connsiteX21" fmla="*/ 228802 w 3212225"/>
                  <a:gd name="connsiteY21" fmla="*/ 1312033 h 3176606"/>
                  <a:gd name="connsiteX22" fmla="*/ 0 w 3212225"/>
                  <a:gd name="connsiteY22" fmla="*/ 1592764 h 3176606"/>
                  <a:gd name="connsiteX23" fmla="*/ 228802 w 3212225"/>
                  <a:gd name="connsiteY23" fmla="*/ 1873495 h 3176606"/>
                  <a:gd name="connsiteX24" fmla="*/ 253985 w 3212225"/>
                  <a:gd name="connsiteY24" fmla="*/ 1876034 h 3176606"/>
                  <a:gd name="connsiteX25" fmla="*/ 286694 w 3212225"/>
                  <a:gd name="connsiteY25" fmla="*/ 2003241 h 3176606"/>
                  <a:gd name="connsiteX26" fmla="*/ 295360 w 3212225"/>
                  <a:gd name="connsiteY26" fmla="*/ 2026921 h 3176606"/>
                  <a:gd name="connsiteX27" fmla="*/ 274429 w 3212225"/>
                  <a:gd name="connsiteY27" fmla="*/ 2044190 h 3176606"/>
                  <a:gd name="connsiteX28" fmla="*/ 190500 w 3212225"/>
                  <a:gd name="connsiteY28" fmla="*/ 2246814 h 3176606"/>
                  <a:gd name="connsiteX29" fmla="*/ 477053 w 3212225"/>
                  <a:gd name="connsiteY29" fmla="*/ 2533367 h 3176606"/>
                  <a:gd name="connsiteX30" fmla="*/ 534803 w 3212225"/>
                  <a:gd name="connsiteY30" fmla="*/ 2527545 h 3176606"/>
                  <a:gd name="connsiteX31" fmla="*/ 577023 w 3212225"/>
                  <a:gd name="connsiteY31" fmla="*/ 2514440 h 3176606"/>
                  <a:gd name="connsiteX32" fmla="*/ 633878 w 3212225"/>
                  <a:gd name="connsiteY32" fmla="*/ 2576996 h 3176606"/>
                  <a:gd name="connsiteX33" fmla="*/ 685440 w 3212225"/>
                  <a:gd name="connsiteY33" fmla="*/ 2623859 h 3176606"/>
                  <a:gd name="connsiteX34" fmla="*/ 672572 w 3212225"/>
                  <a:gd name="connsiteY34" fmla="*/ 2665314 h 3176606"/>
                  <a:gd name="connsiteX35" fmla="*/ 666750 w 3212225"/>
                  <a:gd name="connsiteY35" fmla="*/ 2723064 h 3176606"/>
                  <a:gd name="connsiteX36" fmla="*/ 953303 w 3212225"/>
                  <a:gd name="connsiteY36" fmla="*/ 3009617 h 3176606"/>
                  <a:gd name="connsiteX37" fmla="*/ 1155926 w 3212225"/>
                  <a:gd name="connsiteY37" fmla="*/ 2925688 h 3176606"/>
                  <a:gd name="connsiteX38" fmla="*/ 1168875 w 3212225"/>
                  <a:gd name="connsiteY38" fmla="*/ 2909994 h 3176606"/>
                  <a:gd name="connsiteX39" fmla="*/ 1207634 w 3212225"/>
                  <a:gd name="connsiteY39" fmla="*/ 2924180 h 3176606"/>
                  <a:gd name="connsiteX40" fmla="*/ 1341832 w 3212225"/>
                  <a:gd name="connsiteY40" fmla="*/ 2958686 h 3176606"/>
                  <a:gd name="connsiteX41" fmla="*/ 1346931 w 3212225"/>
                  <a:gd name="connsiteY41" fmla="*/ 2959464 h 3176606"/>
                  <a:gd name="connsiteX42" fmla="*/ 1360008 w 3212225"/>
                  <a:gd name="connsiteY42" fmla="*/ 3001593 h 3176606"/>
                  <a:gd name="connsiteX43" fmla="*/ 1624042 w 3212225"/>
                  <a:gd name="connsiteY43" fmla="*/ 3176606 h 3176606"/>
                  <a:gd name="connsiteX44" fmla="*/ 1888076 w 3212225"/>
                  <a:gd name="connsiteY44" fmla="*/ 3001593 h 3176606"/>
                  <a:gd name="connsiteX45" fmla="*/ 1901154 w 3212225"/>
                  <a:gd name="connsiteY45" fmla="*/ 2959464 h 3176606"/>
                  <a:gd name="connsiteX46" fmla="*/ 1906252 w 3212225"/>
                  <a:gd name="connsiteY46" fmla="*/ 2958686 h 3176606"/>
                  <a:gd name="connsiteX47" fmla="*/ 2040450 w 3212225"/>
                  <a:gd name="connsiteY47" fmla="*/ 2924180 h 3176606"/>
                  <a:gd name="connsiteX48" fmla="*/ 2073935 w 3212225"/>
                  <a:gd name="connsiteY48" fmla="*/ 2911925 h 3176606"/>
                  <a:gd name="connsiteX49" fmla="*/ 2090530 w 3212225"/>
                  <a:gd name="connsiteY49" fmla="*/ 2932038 h 3176606"/>
                  <a:gd name="connsiteX50" fmla="*/ 2293153 w 3212225"/>
                  <a:gd name="connsiteY50" fmla="*/ 3015967 h 3176606"/>
                  <a:gd name="connsiteX51" fmla="*/ 2579706 w 3212225"/>
                  <a:gd name="connsiteY51" fmla="*/ 2729414 h 3176606"/>
                  <a:gd name="connsiteX52" fmla="*/ 2573884 w 3212225"/>
                  <a:gd name="connsiteY52" fmla="*/ 2671664 h 3176606"/>
                  <a:gd name="connsiteX53" fmla="*/ 2559837 w 3212225"/>
                  <a:gd name="connsiteY53" fmla="*/ 2626410 h 3176606"/>
                  <a:gd name="connsiteX54" fmla="*/ 2614206 w 3212225"/>
                  <a:gd name="connsiteY54" fmla="*/ 2576996 h 3176606"/>
                  <a:gd name="connsiteX55" fmla="*/ 2673807 w 3212225"/>
                  <a:gd name="connsiteY55" fmla="*/ 2511419 h 3176606"/>
                  <a:gd name="connsiteX56" fmla="*/ 2705303 w 3212225"/>
                  <a:gd name="connsiteY56" fmla="*/ 2521195 h 3176606"/>
                  <a:gd name="connsiteX57" fmla="*/ 2763053 w 3212225"/>
                  <a:gd name="connsiteY57" fmla="*/ 2527017 h 3176606"/>
                  <a:gd name="connsiteX58" fmla="*/ 3049606 w 3212225"/>
                  <a:gd name="connsiteY58" fmla="*/ 2240464 h 3176606"/>
                  <a:gd name="connsiteX59" fmla="*/ 2965677 w 3212225"/>
                  <a:gd name="connsiteY59" fmla="*/ 2037840 h 3176606"/>
                  <a:gd name="connsiteX60" fmla="*/ 2952658 w 3212225"/>
                  <a:gd name="connsiteY60" fmla="*/ 2027099 h 3176606"/>
                  <a:gd name="connsiteX61" fmla="*/ 2961390 w 3212225"/>
                  <a:gd name="connsiteY61" fmla="*/ 2003241 h 3176606"/>
                  <a:gd name="connsiteX62" fmla="*/ 2995896 w 3212225"/>
                  <a:gd name="connsiteY62" fmla="*/ 1869044 h 3176606"/>
                  <a:gd name="connsiteX63" fmla="*/ 2997664 w 3212225"/>
                  <a:gd name="connsiteY63" fmla="*/ 1857457 h 3176606"/>
                  <a:gd name="connsiteX64" fmla="*/ 3037212 w 3212225"/>
                  <a:gd name="connsiteY64" fmla="*/ 1845180 h 3176606"/>
                  <a:gd name="connsiteX65" fmla="*/ 3212225 w 3212225"/>
                  <a:gd name="connsiteY65" fmla="*/ 1581146 h 3176606"/>
                  <a:gd name="connsiteX66" fmla="*/ 3037212 w 3212225"/>
                  <a:gd name="connsiteY66" fmla="*/ 1317112 h 3176606"/>
                  <a:gd name="connsiteX67" fmla="*/ 2995802 w 3212225"/>
                  <a:gd name="connsiteY67" fmla="*/ 1304258 h 3176606"/>
                  <a:gd name="connsiteX68" fmla="*/ 2961390 w 3212225"/>
                  <a:gd name="connsiteY68" fmla="*/ 1170427 h 3176606"/>
                  <a:gd name="connsiteX69" fmla="*/ 2955368 w 3212225"/>
                  <a:gd name="connsiteY69" fmla="*/ 1153972 h 3176606"/>
                  <a:gd name="connsiteX70" fmla="*/ 2978377 w 3212225"/>
                  <a:gd name="connsiteY70" fmla="*/ 1134988 h 3176606"/>
                  <a:gd name="connsiteX71" fmla="*/ 3062306 w 3212225"/>
                  <a:gd name="connsiteY71" fmla="*/ 932364 h 3176606"/>
                  <a:gd name="connsiteX72" fmla="*/ 2775753 w 3212225"/>
                  <a:gd name="connsiteY72" fmla="*/ 645811 h 3176606"/>
                  <a:gd name="connsiteX73" fmla="*/ 2718003 w 3212225"/>
                  <a:gd name="connsiteY73" fmla="*/ 651633 h 3176606"/>
                  <a:gd name="connsiteX74" fmla="*/ 2676006 w 3212225"/>
                  <a:gd name="connsiteY74" fmla="*/ 664669 h 3176606"/>
                  <a:gd name="connsiteX75" fmla="*/ 2614206 w 3212225"/>
                  <a:gd name="connsiteY75" fmla="*/ 596672 h 3176606"/>
                  <a:gd name="connsiteX76" fmla="*/ 2553144 w 3212225"/>
                  <a:gd name="connsiteY76" fmla="*/ 541175 h 3176606"/>
                  <a:gd name="connsiteX77" fmla="*/ 2567534 w 3212225"/>
                  <a:gd name="connsiteY77" fmla="*/ 494815 h 3176606"/>
                  <a:gd name="connsiteX78" fmla="*/ 2573356 w 3212225"/>
                  <a:gd name="connsiteY78" fmla="*/ 437064 h 3176606"/>
                  <a:gd name="connsiteX79" fmla="*/ 2286803 w 3212225"/>
                  <a:gd name="connsiteY79" fmla="*/ 150511 h 3176606"/>
                  <a:gd name="connsiteX80" fmla="*/ 2084180 w 3212225"/>
                  <a:gd name="connsiteY80" fmla="*/ 234440 h 3176606"/>
                  <a:gd name="connsiteX81" fmla="*/ 2064501 w 3212225"/>
                  <a:gd name="connsiteY81" fmla="*/ 258291 h 3176606"/>
                  <a:gd name="connsiteX82" fmla="*/ 2040450 w 3212225"/>
                  <a:gd name="connsiteY82" fmla="*/ 249488 h 3176606"/>
                  <a:gd name="connsiteX83" fmla="*/ 1906252 w 3212225"/>
                  <a:gd name="connsiteY83" fmla="*/ 214982 h 3176606"/>
                  <a:gd name="connsiteX84" fmla="*/ 1900196 w 3212225"/>
                  <a:gd name="connsiteY84" fmla="*/ 214058 h 3176606"/>
                  <a:gd name="connsiteX85" fmla="*/ 1888076 w 3212225"/>
                  <a:gd name="connsiteY85" fmla="*/ 175014 h 3176606"/>
                  <a:gd name="connsiteX86" fmla="*/ 1624042 w 3212225"/>
                  <a:gd name="connsiteY86" fmla="*/ 0 h 317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3212225" h="3176606">
                    <a:moveTo>
                      <a:pt x="1624042" y="0"/>
                    </a:moveTo>
                    <a:cubicBezTo>
                      <a:pt x="1505348" y="0"/>
                      <a:pt x="1403509" y="72165"/>
                      <a:pt x="1360008" y="175014"/>
                    </a:cubicBezTo>
                    <a:lnTo>
                      <a:pt x="1347888" y="214058"/>
                    </a:lnTo>
                    <a:lnTo>
                      <a:pt x="1341832" y="214982"/>
                    </a:lnTo>
                    <a:cubicBezTo>
                      <a:pt x="1296254" y="224309"/>
                      <a:pt x="1251482" y="235850"/>
                      <a:pt x="1207634" y="249488"/>
                    </a:cubicBezTo>
                    <a:lnTo>
                      <a:pt x="1180626" y="259373"/>
                    </a:lnTo>
                    <a:lnTo>
                      <a:pt x="1149576" y="221741"/>
                    </a:lnTo>
                    <a:cubicBezTo>
                      <a:pt x="1097721" y="169885"/>
                      <a:pt x="1026082" y="137811"/>
                      <a:pt x="946953" y="137811"/>
                    </a:cubicBezTo>
                    <a:cubicBezTo>
                      <a:pt x="788694" y="137811"/>
                      <a:pt x="660400" y="266105"/>
                      <a:pt x="660400" y="424364"/>
                    </a:cubicBezTo>
                    <a:cubicBezTo>
                      <a:pt x="660400" y="463929"/>
                      <a:pt x="668418" y="501621"/>
                      <a:pt x="682918" y="535904"/>
                    </a:cubicBezTo>
                    <a:lnTo>
                      <a:pt x="688806" y="546750"/>
                    </a:lnTo>
                    <a:lnTo>
                      <a:pt x="633878" y="596672"/>
                    </a:lnTo>
                    <a:lnTo>
                      <a:pt x="576221" y="660111"/>
                    </a:lnTo>
                    <a:lnTo>
                      <a:pt x="528453" y="645283"/>
                    </a:lnTo>
                    <a:cubicBezTo>
                      <a:pt x="509799" y="641466"/>
                      <a:pt x="490485" y="639461"/>
                      <a:pt x="470703" y="639461"/>
                    </a:cubicBezTo>
                    <a:cubicBezTo>
                      <a:pt x="312444" y="639461"/>
                      <a:pt x="184150" y="767755"/>
                      <a:pt x="184150" y="926014"/>
                    </a:cubicBezTo>
                    <a:cubicBezTo>
                      <a:pt x="184150" y="1005144"/>
                      <a:pt x="216223" y="1076782"/>
                      <a:pt x="268079" y="1128638"/>
                    </a:cubicBezTo>
                    <a:lnTo>
                      <a:pt x="294124" y="1150127"/>
                    </a:lnTo>
                    <a:lnTo>
                      <a:pt x="286694" y="1170427"/>
                    </a:lnTo>
                    <a:cubicBezTo>
                      <a:pt x="273056" y="1214275"/>
                      <a:pt x="261515" y="1259047"/>
                      <a:pt x="252188" y="1304625"/>
                    </a:cubicBezTo>
                    <a:lnTo>
                      <a:pt x="251405" y="1309754"/>
                    </a:lnTo>
                    <a:lnTo>
                      <a:pt x="228802" y="1312033"/>
                    </a:lnTo>
                    <a:cubicBezTo>
                      <a:pt x="98225" y="1338753"/>
                      <a:pt x="0" y="1454288"/>
                      <a:pt x="0" y="1592764"/>
                    </a:cubicBezTo>
                    <a:cubicBezTo>
                      <a:pt x="0" y="1731241"/>
                      <a:pt x="98225" y="1846775"/>
                      <a:pt x="228802" y="1873495"/>
                    </a:cubicBezTo>
                    <a:lnTo>
                      <a:pt x="253985" y="1876034"/>
                    </a:lnTo>
                    <a:lnTo>
                      <a:pt x="286694" y="2003241"/>
                    </a:lnTo>
                    <a:lnTo>
                      <a:pt x="295360" y="2026921"/>
                    </a:lnTo>
                    <a:lnTo>
                      <a:pt x="274429" y="2044190"/>
                    </a:lnTo>
                    <a:cubicBezTo>
                      <a:pt x="222573" y="2096046"/>
                      <a:pt x="190500" y="2167685"/>
                      <a:pt x="190500" y="2246814"/>
                    </a:cubicBezTo>
                    <a:cubicBezTo>
                      <a:pt x="190500" y="2405073"/>
                      <a:pt x="318794" y="2533367"/>
                      <a:pt x="477053" y="2533367"/>
                    </a:cubicBezTo>
                    <a:cubicBezTo>
                      <a:pt x="496835" y="2533367"/>
                      <a:pt x="516149" y="2531363"/>
                      <a:pt x="534803" y="2527545"/>
                    </a:cubicBezTo>
                    <a:lnTo>
                      <a:pt x="577023" y="2514440"/>
                    </a:lnTo>
                    <a:lnTo>
                      <a:pt x="633878" y="2576996"/>
                    </a:lnTo>
                    <a:lnTo>
                      <a:pt x="685440" y="2623859"/>
                    </a:lnTo>
                    <a:lnTo>
                      <a:pt x="672572" y="2665314"/>
                    </a:lnTo>
                    <a:cubicBezTo>
                      <a:pt x="668754" y="2683968"/>
                      <a:pt x="666750" y="2703282"/>
                      <a:pt x="666750" y="2723064"/>
                    </a:cubicBezTo>
                    <a:cubicBezTo>
                      <a:pt x="666750" y="2881323"/>
                      <a:pt x="795044" y="3009617"/>
                      <a:pt x="953303" y="3009617"/>
                    </a:cubicBezTo>
                    <a:cubicBezTo>
                      <a:pt x="1032432" y="3009617"/>
                      <a:pt x="1104071" y="2977544"/>
                      <a:pt x="1155926" y="2925688"/>
                    </a:cubicBezTo>
                    <a:lnTo>
                      <a:pt x="1168875" y="2909994"/>
                    </a:lnTo>
                    <a:lnTo>
                      <a:pt x="1207634" y="2924180"/>
                    </a:lnTo>
                    <a:cubicBezTo>
                      <a:pt x="1251482" y="2937818"/>
                      <a:pt x="1296254" y="2949359"/>
                      <a:pt x="1341832" y="2958686"/>
                    </a:cubicBezTo>
                    <a:lnTo>
                      <a:pt x="1346931" y="2959464"/>
                    </a:lnTo>
                    <a:lnTo>
                      <a:pt x="1360008" y="3001593"/>
                    </a:lnTo>
                    <a:cubicBezTo>
                      <a:pt x="1403509" y="3104441"/>
                      <a:pt x="1505348" y="3176606"/>
                      <a:pt x="1624042" y="3176606"/>
                    </a:cubicBezTo>
                    <a:cubicBezTo>
                      <a:pt x="1742736" y="3176606"/>
                      <a:pt x="1844575" y="3104441"/>
                      <a:pt x="1888076" y="3001593"/>
                    </a:cubicBezTo>
                    <a:lnTo>
                      <a:pt x="1901154" y="2959464"/>
                    </a:lnTo>
                    <a:lnTo>
                      <a:pt x="1906252" y="2958686"/>
                    </a:lnTo>
                    <a:cubicBezTo>
                      <a:pt x="1951830" y="2949359"/>
                      <a:pt x="1996602" y="2937818"/>
                      <a:pt x="2040450" y="2924180"/>
                    </a:cubicBezTo>
                    <a:lnTo>
                      <a:pt x="2073935" y="2911925"/>
                    </a:lnTo>
                    <a:lnTo>
                      <a:pt x="2090530" y="2932038"/>
                    </a:lnTo>
                    <a:cubicBezTo>
                      <a:pt x="2142385" y="2983894"/>
                      <a:pt x="2214024" y="3015967"/>
                      <a:pt x="2293153" y="3015967"/>
                    </a:cubicBezTo>
                    <a:cubicBezTo>
                      <a:pt x="2451412" y="3015967"/>
                      <a:pt x="2579706" y="2887673"/>
                      <a:pt x="2579706" y="2729414"/>
                    </a:cubicBezTo>
                    <a:cubicBezTo>
                      <a:pt x="2579706" y="2709632"/>
                      <a:pt x="2577702" y="2690318"/>
                      <a:pt x="2573884" y="2671664"/>
                    </a:cubicBezTo>
                    <a:lnTo>
                      <a:pt x="2559837" y="2626410"/>
                    </a:lnTo>
                    <a:lnTo>
                      <a:pt x="2614206" y="2576996"/>
                    </a:lnTo>
                    <a:lnTo>
                      <a:pt x="2673807" y="2511419"/>
                    </a:lnTo>
                    <a:lnTo>
                      <a:pt x="2705303" y="2521195"/>
                    </a:lnTo>
                    <a:cubicBezTo>
                      <a:pt x="2723957" y="2525013"/>
                      <a:pt x="2743271" y="2527017"/>
                      <a:pt x="2763053" y="2527017"/>
                    </a:cubicBezTo>
                    <a:cubicBezTo>
                      <a:pt x="2921312" y="2527017"/>
                      <a:pt x="3049606" y="2398723"/>
                      <a:pt x="3049606" y="2240464"/>
                    </a:cubicBezTo>
                    <a:cubicBezTo>
                      <a:pt x="3049606" y="2161335"/>
                      <a:pt x="3017533" y="2089696"/>
                      <a:pt x="2965677" y="2037840"/>
                    </a:cubicBezTo>
                    <a:lnTo>
                      <a:pt x="2952658" y="2027099"/>
                    </a:lnTo>
                    <a:lnTo>
                      <a:pt x="2961390" y="2003241"/>
                    </a:lnTo>
                    <a:cubicBezTo>
                      <a:pt x="2975028" y="1959393"/>
                      <a:pt x="2986569" y="1914622"/>
                      <a:pt x="2995896" y="1869044"/>
                    </a:cubicBezTo>
                    <a:lnTo>
                      <a:pt x="2997664" y="1857457"/>
                    </a:lnTo>
                    <a:lnTo>
                      <a:pt x="3037212" y="1845180"/>
                    </a:lnTo>
                    <a:cubicBezTo>
                      <a:pt x="3140060" y="1801679"/>
                      <a:pt x="3212225" y="1699840"/>
                      <a:pt x="3212225" y="1581146"/>
                    </a:cubicBezTo>
                    <a:cubicBezTo>
                      <a:pt x="3212225" y="1462452"/>
                      <a:pt x="3140060" y="1360613"/>
                      <a:pt x="3037212" y="1317112"/>
                    </a:cubicBezTo>
                    <a:lnTo>
                      <a:pt x="2995802" y="1304258"/>
                    </a:lnTo>
                    <a:lnTo>
                      <a:pt x="2961390" y="1170427"/>
                    </a:lnTo>
                    <a:lnTo>
                      <a:pt x="2955368" y="1153972"/>
                    </a:lnTo>
                    <a:lnTo>
                      <a:pt x="2978377" y="1134988"/>
                    </a:lnTo>
                    <a:cubicBezTo>
                      <a:pt x="3030233" y="1083132"/>
                      <a:pt x="3062306" y="1011494"/>
                      <a:pt x="3062306" y="932364"/>
                    </a:cubicBezTo>
                    <a:cubicBezTo>
                      <a:pt x="3062306" y="774105"/>
                      <a:pt x="2934012" y="645811"/>
                      <a:pt x="2775753" y="645811"/>
                    </a:cubicBezTo>
                    <a:cubicBezTo>
                      <a:pt x="2755971" y="645811"/>
                      <a:pt x="2736657" y="647816"/>
                      <a:pt x="2718003" y="651633"/>
                    </a:cubicBezTo>
                    <a:lnTo>
                      <a:pt x="2676006" y="664669"/>
                    </a:lnTo>
                    <a:lnTo>
                      <a:pt x="2614206" y="596672"/>
                    </a:lnTo>
                    <a:lnTo>
                      <a:pt x="2553144" y="541175"/>
                    </a:lnTo>
                    <a:lnTo>
                      <a:pt x="2567534" y="494815"/>
                    </a:lnTo>
                    <a:cubicBezTo>
                      <a:pt x="2571352" y="476161"/>
                      <a:pt x="2573356" y="456846"/>
                      <a:pt x="2573356" y="437064"/>
                    </a:cubicBezTo>
                    <a:cubicBezTo>
                      <a:pt x="2573356" y="278805"/>
                      <a:pt x="2445062" y="150511"/>
                      <a:pt x="2286803" y="150511"/>
                    </a:cubicBezTo>
                    <a:cubicBezTo>
                      <a:pt x="2207674" y="150511"/>
                      <a:pt x="2136035" y="182585"/>
                      <a:pt x="2084180" y="234440"/>
                    </a:cubicBezTo>
                    <a:lnTo>
                      <a:pt x="2064501" y="258291"/>
                    </a:lnTo>
                    <a:lnTo>
                      <a:pt x="2040450" y="249488"/>
                    </a:lnTo>
                    <a:cubicBezTo>
                      <a:pt x="1996602" y="235850"/>
                      <a:pt x="1951830" y="224309"/>
                      <a:pt x="1906252" y="214982"/>
                    </a:cubicBezTo>
                    <a:lnTo>
                      <a:pt x="1900196" y="214058"/>
                    </a:lnTo>
                    <a:lnTo>
                      <a:pt x="1888076" y="175014"/>
                    </a:lnTo>
                    <a:cubicBezTo>
                      <a:pt x="1844575" y="72165"/>
                      <a:pt x="1742736" y="0"/>
                      <a:pt x="162404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40000">
                    <a:srgbClr val="FFC000"/>
                  </a:gs>
                  <a:gs pos="7000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A87ABCC4-56F0-4410-8D99-2B75348774B6}"/>
                  </a:ext>
                </a:extLst>
              </p:cNvPr>
              <p:cNvSpPr/>
              <p:nvPr/>
            </p:nvSpPr>
            <p:spPr>
              <a:xfrm rot="5400000">
                <a:off x="4145264" y="4739788"/>
                <a:ext cx="1615472" cy="1615472"/>
              </a:xfrm>
              <a:custGeom>
                <a:avLst/>
                <a:gdLst>
                  <a:gd name="connsiteX0" fmla="*/ 81755 w 3295482"/>
                  <a:gd name="connsiteY0" fmla="*/ 1647740 h 3295483"/>
                  <a:gd name="connsiteX1" fmla="*/ 203127 w 3295482"/>
                  <a:gd name="connsiteY1" fmla="*/ 1890421 h 3295483"/>
                  <a:gd name="connsiteX2" fmla="*/ 228308 w 3295482"/>
                  <a:gd name="connsiteY2" fmla="*/ 1903723 h 3295483"/>
                  <a:gd name="connsiteX3" fmla="*/ 234383 w 3295482"/>
                  <a:gd name="connsiteY3" fmla="*/ 1878402 h 3295483"/>
                  <a:gd name="connsiteX4" fmla="*/ 410056 w 3295482"/>
                  <a:gd name="connsiteY4" fmla="*/ 1714587 h 3295483"/>
                  <a:gd name="connsiteX5" fmla="*/ 299585 w 3295482"/>
                  <a:gd name="connsiteY5" fmla="*/ 2008978 h 3295483"/>
                  <a:gd name="connsiteX6" fmla="*/ 542452 w 3295482"/>
                  <a:gd name="connsiteY6" fmla="*/ 2208693 h 3295483"/>
                  <a:gd name="connsiteX7" fmla="*/ 308406 w 3295482"/>
                  <a:gd name="connsiteY7" fmla="*/ 2154662 h 3295483"/>
                  <a:gd name="connsiteX8" fmla="*/ 290483 w 3295482"/>
                  <a:gd name="connsiteY8" fmla="*/ 2135769 h 3295483"/>
                  <a:gd name="connsiteX9" fmla="*/ 275326 w 3295482"/>
                  <a:gd name="connsiteY9" fmla="*/ 2159880 h 3295483"/>
                  <a:gd name="connsiteX10" fmla="*/ 291555 w 3295482"/>
                  <a:gd name="connsiteY10" fmla="*/ 2430734 h 3295483"/>
                  <a:gd name="connsiteX11" fmla="*/ 518008 w 3295482"/>
                  <a:gd name="connsiteY11" fmla="*/ 2580216 h 3295483"/>
                  <a:gd name="connsiteX12" fmla="*/ 547144 w 3295482"/>
                  <a:gd name="connsiteY12" fmla="*/ 2581432 h 3295483"/>
                  <a:gd name="connsiteX13" fmla="*/ 539067 w 3295482"/>
                  <a:gd name="connsiteY13" fmla="*/ 2554178 h 3295483"/>
                  <a:gd name="connsiteX14" fmla="*/ 609298 w 3295482"/>
                  <a:gd name="connsiteY14" fmla="*/ 2324474 h 3295483"/>
                  <a:gd name="connsiteX15" fmla="*/ 660822 w 3295482"/>
                  <a:gd name="connsiteY15" fmla="*/ 2634659 h 3295483"/>
                  <a:gd name="connsiteX16" fmla="*/ 971007 w 3295482"/>
                  <a:gd name="connsiteY16" fmla="*/ 2686183 h 3295483"/>
                  <a:gd name="connsiteX17" fmla="*/ 741302 w 3295482"/>
                  <a:gd name="connsiteY17" fmla="*/ 2756413 h 3295483"/>
                  <a:gd name="connsiteX18" fmla="*/ 714049 w 3295482"/>
                  <a:gd name="connsiteY18" fmla="*/ 2748337 h 3295483"/>
                  <a:gd name="connsiteX19" fmla="*/ 715265 w 3295482"/>
                  <a:gd name="connsiteY19" fmla="*/ 2777474 h 3295483"/>
                  <a:gd name="connsiteX20" fmla="*/ 864746 w 3295482"/>
                  <a:gd name="connsiteY20" fmla="*/ 3003925 h 3295483"/>
                  <a:gd name="connsiteX21" fmla="*/ 1135600 w 3295482"/>
                  <a:gd name="connsiteY21" fmla="*/ 3020154 h 3295483"/>
                  <a:gd name="connsiteX22" fmla="*/ 1159709 w 3295482"/>
                  <a:gd name="connsiteY22" fmla="*/ 3004998 h 3295483"/>
                  <a:gd name="connsiteX23" fmla="*/ 1140819 w 3295482"/>
                  <a:gd name="connsiteY23" fmla="*/ 2987076 h 3295483"/>
                  <a:gd name="connsiteX24" fmla="*/ 1086788 w 3295482"/>
                  <a:gd name="connsiteY24" fmla="*/ 2753029 h 3295483"/>
                  <a:gd name="connsiteX25" fmla="*/ 1286502 w 3295482"/>
                  <a:gd name="connsiteY25" fmla="*/ 2995898 h 3295483"/>
                  <a:gd name="connsiteX26" fmla="*/ 1580894 w 3295482"/>
                  <a:gd name="connsiteY26" fmla="*/ 2885424 h 3295483"/>
                  <a:gd name="connsiteX27" fmla="*/ 1417078 w 3295482"/>
                  <a:gd name="connsiteY27" fmla="*/ 3061099 h 3295483"/>
                  <a:gd name="connsiteX28" fmla="*/ 1391757 w 3295482"/>
                  <a:gd name="connsiteY28" fmla="*/ 3067175 h 3295483"/>
                  <a:gd name="connsiteX29" fmla="*/ 1405058 w 3295482"/>
                  <a:gd name="connsiteY29" fmla="*/ 3092355 h 3295483"/>
                  <a:gd name="connsiteX30" fmla="*/ 1647739 w 3295482"/>
                  <a:gd name="connsiteY30" fmla="*/ 3213727 h 3295483"/>
                  <a:gd name="connsiteX31" fmla="*/ 1890420 w 3295482"/>
                  <a:gd name="connsiteY31" fmla="*/ 3092355 h 3295483"/>
                  <a:gd name="connsiteX32" fmla="*/ 1903722 w 3295482"/>
                  <a:gd name="connsiteY32" fmla="*/ 3067174 h 3295483"/>
                  <a:gd name="connsiteX33" fmla="*/ 1878402 w 3295482"/>
                  <a:gd name="connsiteY33" fmla="*/ 3061098 h 3295483"/>
                  <a:gd name="connsiteX34" fmla="*/ 1714586 w 3295482"/>
                  <a:gd name="connsiteY34" fmla="*/ 2885423 h 3295483"/>
                  <a:gd name="connsiteX35" fmla="*/ 2008978 w 3295482"/>
                  <a:gd name="connsiteY35" fmla="*/ 2995897 h 3295483"/>
                  <a:gd name="connsiteX36" fmla="*/ 2208692 w 3295482"/>
                  <a:gd name="connsiteY36" fmla="*/ 2753028 h 3295483"/>
                  <a:gd name="connsiteX37" fmla="*/ 2154661 w 3295482"/>
                  <a:gd name="connsiteY37" fmla="*/ 2987075 h 3295483"/>
                  <a:gd name="connsiteX38" fmla="*/ 2135770 w 3295482"/>
                  <a:gd name="connsiteY38" fmla="*/ 3004997 h 3295483"/>
                  <a:gd name="connsiteX39" fmla="*/ 2159879 w 3295482"/>
                  <a:gd name="connsiteY39" fmla="*/ 3020153 h 3295483"/>
                  <a:gd name="connsiteX40" fmla="*/ 2430733 w 3295482"/>
                  <a:gd name="connsiteY40" fmla="*/ 3003924 h 3295483"/>
                  <a:gd name="connsiteX41" fmla="*/ 2580215 w 3295482"/>
                  <a:gd name="connsiteY41" fmla="*/ 2777472 h 3295483"/>
                  <a:gd name="connsiteX42" fmla="*/ 2581431 w 3295482"/>
                  <a:gd name="connsiteY42" fmla="*/ 2748337 h 3295483"/>
                  <a:gd name="connsiteX43" fmla="*/ 2554178 w 3295482"/>
                  <a:gd name="connsiteY43" fmla="*/ 2756413 h 3295483"/>
                  <a:gd name="connsiteX44" fmla="*/ 2324472 w 3295482"/>
                  <a:gd name="connsiteY44" fmla="*/ 2686182 h 3295483"/>
                  <a:gd name="connsiteX45" fmla="*/ 2634659 w 3295482"/>
                  <a:gd name="connsiteY45" fmla="*/ 2634659 h 3295483"/>
                  <a:gd name="connsiteX46" fmla="*/ 2686182 w 3295482"/>
                  <a:gd name="connsiteY46" fmla="*/ 2324471 h 3295483"/>
                  <a:gd name="connsiteX47" fmla="*/ 2756414 w 3295482"/>
                  <a:gd name="connsiteY47" fmla="*/ 2554177 h 3295483"/>
                  <a:gd name="connsiteX48" fmla="*/ 2748337 w 3295482"/>
                  <a:gd name="connsiteY48" fmla="*/ 2581431 h 3295483"/>
                  <a:gd name="connsiteX49" fmla="*/ 2777472 w 3295482"/>
                  <a:gd name="connsiteY49" fmla="*/ 2580215 h 3295483"/>
                  <a:gd name="connsiteX50" fmla="*/ 3003924 w 3295482"/>
                  <a:gd name="connsiteY50" fmla="*/ 2430733 h 3295483"/>
                  <a:gd name="connsiteX51" fmla="*/ 3020153 w 3295482"/>
                  <a:gd name="connsiteY51" fmla="*/ 2159879 h 3295483"/>
                  <a:gd name="connsiteX52" fmla="*/ 3004997 w 3295482"/>
                  <a:gd name="connsiteY52" fmla="*/ 2135770 h 3295483"/>
                  <a:gd name="connsiteX53" fmla="*/ 2987075 w 3295482"/>
                  <a:gd name="connsiteY53" fmla="*/ 2154661 h 3295483"/>
                  <a:gd name="connsiteX54" fmla="*/ 2753026 w 3295482"/>
                  <a:gd name="connsiteY54" fmla="*/ 2208692 h 3295483"/>
                  <a:gd name="connsiteX55" fmla="*/ 2995897 w 3295482"/>
                  <a:gd name="connsiteY55" fmla="*/ 2008977 h 3295483"/>
                  <a:gd name="connsiteX56" fmla="*/ 2885422 w 3295482"/>
                  <a:gd name="connsiteY56" fmla="*/ 1714583 h 3295483"/>
                  <a:gd name="connsiteX57" fmla="*/ 3061099 w 3295482"/>
                  <a:gd name="connsiteY57" fmla="*/ 1878399 h 3295483"/>
                  <a:gd name="connsiteX58" fmla="*/ 3067175 w 3295482"/>
                  <a:gd name="connsiteY58" fmla="*/ 1903723 h 3295483"/>
                  <a:gd name="connsiteX59" fmla="*/ 3092352 w 3295482"/>
                  <a:gd name="connsiteY59" fmla="*/ 1890423 h 3295483"/>
                  <a:gd name="connsiteX60" fmla="*/ 3213726 w 3295482"/>
                  <a:gd name="connsiteY60" fmla="*/ 1647740 h 3295483"/>
                  <a:gd name="connsiteX61" fmla="*/ 3092352 w 3295482"/>
                  <a:gd name="connsiteY61" fmla="*/ 1405057 h 3295483"/>
                  <a:gd name="connsiteX62" fmla="*/ 3067174 w 3295482"/>
                  <a:gd name="connsiteY62" fmla="*/ 1391757 h 3295483"/>
                  <a:gd name="connsiteX63" fmla="*/ 3061098 w 3295482"/>
                  <a:gd name="connsiteY63" fmla="*/ 1417079 h 3295483"/>
                  <a:gd name="connsiteX64" fmla="*/ 2885423 w 3295482"/>
                  <a:gd name="connsiteY64" fmla="*/ 1580895 h 3295483"/>
                  <a:gd name="connsiteX65" fmla="*/ 2995896 w 3295482"/>
                  <a:gd name="connsiteY65" fmla="*/ 1286502 h 3295483"/>
                  <a:gd name="connsiteX66" fmla="*/ 2753028 w 3295482"/>
                  <a:gd name="connsiteY66" fmla="*/ 1086788 h 3295483"/>
                  <a:gd name="connsiteX67" fmla="*/ 2987074 w 3295482"/>
                  <a:gd name="connsiteY67" fmla="*/ 1140819 h 3295483"/>
                  <a:gd name="connsiteX68" fmla="*/ 3004996 w 3295482"/>
                  <a:gd name="connsiteY68" fmla="*/ 1159710 h 3295483"/>
                  <a:gd name="connsiteX69" fmla="*/ 3020152 w 3295482"/>
                  <a:gd name="connsiteY69" fmla="*/ 1135602 h 3295483"/>
                  <a:gd name="connsiteX70" fmla="*/ 3003923 w 3295482"/>
                  <a:gd name="connsiteY70" fmla="*/ 864748 h 3295483"/>
                  <a:gd name="connsiteX71" fmla="*/ 2777471 w 3295482"/>
                  <a:gd name="connsiteY71" fmla="*/ 715266 h 3295483"/>
                  <a:gd name="connsiteX72" fmla="*/ 2748335 w 3295482"/>
                  <a:gd name="connsiteY72" fmla="*/ 714050 h 3295483"/>
                  <a:gd name="connsiteX73" fmla="*/ 2756412 w 3295482"/>
                  <a:gd name="connsiteY73" fmla="*/ 741303 h 3295483"/>
                  <a:gd name="connsiteX74" fmla="*/ 2686181 w 3295482"/>
                  <a:gd name="connsiteY74" fmla="*/ 971007 h 3295483"/>
                  <a:gd name="connsiteX75" fmla="*/ 2634657 w 3295482"/>
                  <a:gd name="connsiteY75" fmla="*/ 660822 h 3295483"/>
                  <a:gd name="connsiteX76" fmla="*/ 2324472 w 3295482"/>
                  <a:gd name="connsiteY76" fmla="*/ 609298 h 3295483"/>
                  <a:gd name="connsiteX77" fmla="*/ 2554177 w 3295482"/>
                  <a:gd name="connsiteY77" fmla="*/ 539068 h 3295483"/>
                  <a:gd name="connsiteX78" fmla="*/ 2581430 w 3295482"/>
                  <a:gd name="connsiteY78" fmla="*/ 547144 h 3295483"/>
                  <a:gd name="connsiteX79" fmla="*/ 2580214 w 3295482"/>
                  <a:gd name="connsiteY79" fmla="*/ 518008 h 3295483"/>
                  <a:gd name="connsiteX80" fmla="*/ 2430732 w 3295482"/>
                  <a:gd name="connsiteY80" fmla="*/ 291557 h 3295483"/>
                  <a:gd name="connsiteX81" fmla="*/ 2159879 w 3295482"/>
                  <a:gd name="connsiteY81" fmla="*/ 275328 h 3295483"/>
                  <a:gd name="connsiteX82" fmla="*/ 2135769 w 3295482"/>
                  <a:gd name="connsiteY82" fmla="*/ 290484 h 3295483"/>
                  <a:gd name="connsiteX83" fmla="*/ 2154660 w 3295482"/>
                  <a:gd name="connsiteY83" fmla="*/ 308406 h 3295483"/>
                  <a:gd name="connsiteX84" fmla="*/ 2208691 w 3295482"/>
                  <a:gd name="connsiteY84" fmla="*/ 542451 h 3295483"/>
                  <a:gd name="connsiteX85" fmla="*/ 2008977 w 3295482"/>
                  <a:gd name="connsiteY85" fmla="*/ 299584 h 3295483"/>
                  <a:gd name="connsiteX86" fmla="*/ 1714586 w 3295482"/>
                  <a:gd name="connsiteY86" fmla="*/ 410056 h 3295483"/>
                  <a:gd name="connsiteX87" fmla="*/ 1878401 w 3295482"/>
                  <a:gd name="connsiteY87" fmla="*/ 234382 h 3295483"/>
                  <a:gd name="connsiteX88" fmla="*/ 1903722 w 3295482"/>
                  <a:gd name="connsiteY88" fmla="*/ 228307 h 3295483"/>
                  <a:gd name="connsiteX89" fmla="*/ 1890420 w 3295482"/>
                  <a:gd name="connsiteY89" fmla="*/ 203126 h 3295483"/>
                  <a:gd name="connsiteX90" fmla="*/ 1647739 w 3295482"/>
                  <a:gd name="connsiteY90" fmla="*/ 81755 h 3295483"/>
                  <a:gd name="connsiteX91" fmla="*/ 1405058 w 3295482"/>
                  <a:gd name="connsiteY91" fmla="*/ 203127 h 3295483"/>
                  <a:gd name="connsiteX92" fmla="*/ 1391758 w 3295482"/>
                  <a:gd name="connsiteY92" fmla="*/ 228305 h 3295483"/>
                  <a:gd name="connsiteX93" fmla="*/ 1417081 w 3295482"/>
                  <a:gd name="connsiteY93" fmla="*/ 234381 h 3295483"/>
                  <a:gd name="connsiteX94" fmla="*/ 1580896 w 3295482"/>
                  <a:gd name="connsiteY94" fmla="*/ 410055 h 3295483"/>
                  <a:gd name="connsiteX95" fmla="*/ 1286505 w 3295482"/>
                  <a:gd name="connsiteY95" fmla="*/ 299583 h 3295483"/>
                  <a:gd name="connsiteX96" fmla="*/ 1086790 w 3295482"/>
                  <a:gd name="connsiteY96" fmla="*/ 542450 h 3295483"/>
                  <a:gd name="connsiteX97" fmla="*/ 1140821 w 3295482"/>
                  <a:gd name="connsiteY97" fmla="*/ 308405 h 3295483"/>
                  <a:gd name="connsiteX98" fmla="*/ 1159712 w 3295482"/>
                  <a:gd name="connsiteY98" fmla="*/ 290483 h 3295483"/>
                  <a:gd name="connsiteX99" fmla="*/ 1135601 w 3295482"/>
                  <a:gd name="connsiteY99" fmla="*/ 275326 h 3295483"/>
                  <a:gd name="connsiteX100" fmla="*/ 864748 w 3295482"/>
                  <a:gd name="connsiteY100" fmla="*/ 291556 h 3295483"/>
                  <a:gd name="connsiteX101" fmla="*/ 715266 w 3295482"/>
                  <a:gd name="connsiteY101" fmla="*/ 518008 h 3295483"/>
                  <a:gd name="connsiteX102" fmla="*/ 714049 w 3295482"/>
                  <a:gd name="connsiteY102" fmla="*/ 547143 h 3295483"/>
                  <a:gd name="connsiteX103" fmla="*/ 741304 w 3295482"/>
                  <a:gd name="connsiteY103" fmla="*/ 539066 h 3295483"/>
                  <a:gd name="connsiteX104" fmla="*/ 971009 w 3295482"/>
                  <a:gd name="connsiteY104" fmla="*/ 609296 h 3295483"/>
                  <a:gd name="connsiteX105" fmla="*/ 660823 w 3295482"/>
                  <a:gd name="connsiteY105" fmla="*/ 660821 h 3295483"/>
                  <a:gd name="connsiteX106" fmla="*/ 609298 w 3295482"/>
                  <a:gd name="connsiteY106" fmla="*/ 971007 h 3295483"/>
                  <a:gd name="connsiteX107" fmla="*/ 539068 w 3295482"/>
                  <a:gd name="connsiteY107" fmla="*/ 741302 h 3295483"/>
                  <a:gd name="connsiteX108" fmla="*/ 547145 w 3295482"/>
                  <a:gd name="connsiteY108" fmla="*/ 714049 h 3295483"/>
                  <a:gd name="connsiteX109" fmla="*/ 518008 w 3295482"/>
                  <a:gd name="connsiteY109" fmla="*/ 715265 h 3295483"/>
                  <a:gd name="connsiteX110" fmla="*/ 291557 w 3295482"/>
                  <a:gd name="connsiteY110" fmla="*/ 864747 h 3295483"/>
                  <a:gd name="connsiteX111" fmla="*/ 275327 w 3295482"/>
                  <a:gd name="connsiteY111" fmla="*/ 1135601 h 3295483"/>
                  <a:gd name="connsiteX112" fmla="*/ 290485 w 3295482"/>
                  <a:gd name="connsiteY112" fmla="*/ 1159712 h 3295483"/>
                  <a:gd name="connsiteX113" fmla="*/ 308408 w 3295482"/>
                  <a:gd name="connsiteY113" fmla="*/ 1140819 h 3295483"/>
                  <a:gd name="connsiteX114" fmla="*/ 542453 w 3295482"/>
                  <a:gd name="connsiteY114" fmla="*/ 1086788 h 3295483"/>
                  <a:gd name="connsiteX115" fmla="*/ 299586 w 3295482"/>
                  <a:gd name="connsiteY115" fmla="*/ 1286503 h 3295483"/>
                  <a:gd name="connsiteX116" fmla="*/ 410058 w 3295482"/>
                  <a:gd name="connsiteY116" fmla="*/ 1580894 h 3295483"/>
                  <a:gd name="connsiteX117" fmla="*/ 234384 w 3295482"/>
                  <a:gd name="connsiteY117" fmla="*/ 1417079 h 3295483"/>
                  <a:gd name="connsiteX118" fmla="*/ 228308 w 3295482"/>
                  <a:gd name="connsiteY118" fmla="*/ 1391757 h 3295483"/>
                  <a:gd name="connsiteX119" fmla="*/ 203127 w 3295482"/>
                  <a:gd name="connsiteY119" fmla="*/ 1405059 h 3295483"/>
                  <a:gd name="connsiteX120" fmla="*/ 81755 w 3295482"/>
                  <a:gd name="connsiteY120" fmla="*/ 1647740 h 3295483"/>
                  <a:gd name="connsiteX121" fmla="*/ 0 w 3295482"/>
                  <a:gd name="connsiteY121" fmla="*/ 1647740 h 3295483"/>
                  <a:gd name="connsiteX122" fmla="*/ 175269 w 3295482"/>
                  <a:gd name="connsiteY122" fmla="*/ 1383321 h 3295483"/>
                  <a:gd name="connsiteX123" fmla="*/ 222833 w 3295482"/>
                  <a:gd name="connsiteY123" fmla="*/ 1368556 h 3295483"/>
                  <a:gd name="connsiteX124" fmla="*/ 220882 w 3295482"/>
                  <a:gd name="connsiteY124" fmla="*/ 1318778 h 3295483"/>
                  <a:gd name="connsiteX125" fmla="*/ 229203 w 3295482"/>
                  <a:gd name="connsiteY125" fmla="*/ 1267644 h 3295483"/>
                  <a:gd name="connsiteX126" fmla="*/ 247564 w 3295482"/>
                  <a:gd name="connsiteY126" fmla="*/ 1219199 h 3295483"/>
                  <a:gd name="connsiteX127" fmla="*/ 274298 w 3295482"/>
                  <a:gd name="connsiteY127" fmla="*/ 1176820 h 3295483"/>
                  <a:gd name="connsiteX128" fmla="*/ 268200 w 3295482"/>
                  <a:gd name="connsiteY128" fmla="*/ 1172195 h 3295483"/>
                  <a:gd name="connsiteX129" fmla="*/ 182974 w 3295482"/>
                  <a:gd name="connsiteY129" fmla="*/ 987327 h 3295483"/>
                  <a:gd name="connsiteX130" fmla="*/ 220755 w 3295482"/>
                  <a:gd name="connsiteY130" fmla="*/ 823869 h 3295483"/>
                  <a:gd name="connsiteX131" fmla="*/ 504751 w 3295482"/>
                  <a:gd name="connsiteY131" fmla="*/ 682510 h 3295483"/>
                  <a:gd name="connsiteX132" fmla="*/ 553326 w 3295482"/>
                  <a:gd name="connsiteY132" fmla="*/ 693505 h 3295483"/>
                  <a:gd name="connsiteX133" fmla="*/ 576525 w 3295482"/>
                  <a:gd name="connsiteY133" fmla="*/ 649420 h 3295483"/>
                  <a:gd name="connsiteX134" fmla="*/ 609299 w 3295482"/>
                  <a:gd name="connsiteY134" fmla="*/ 609297 h 3295483"/>
                  <a:gd name="connsiteX135" fmla="*/ 693909 w 3295482"/>
                  <a:gd name="connsiteY135" fmla="*/ 553112 h 3295483"/>
                  <a:gd name="connsiteX136" fmla="*/ 695290 w 3295482"/>
                  <a:gd name="connsiteY136" fmla="*/ 552703 h 3295483"/>
                  <a:gd name="connsiteX137" fmla="*/ 687336 w 3295482"/>
                  <a:gd name="connsiteY137" fmla="*/ 532409 h 3295483"/>
                  <a:gd name="connsiteX138" fmla="*/ 681051 w 3295482"/>
                  <a:gd name="connsiteY138" fmla="*/ 449306 h 3295483"/>
                  <a:gd name="connsiteX139" fmla="*/ 823870 w 3295482"/>
                  <a:gd name="connsiteY139" fmla="*/ 220754 h 3295483"/>
                  <a:gd name="connsiteX140" fmla="*/ 1140498 w 3295482"/>
                  <a:gd name="connsiteY140" fmla="*/ 240331 h 3295483"/>
                  <a:gd name="connsiteX141" fmla="*/ 1177066 w 3295482"/>
                  <a:gd name="connsiteY141" fmla="*/ 274140 h 3295483"/>
                  <a:gd name="connsiteX142" fmla="*/ 1219200 w 3295482"/>
                  <a:gd name="connsiteY142" fmla="*/ 247561 h 3295483"/>
                  <a:gd name="connsiteX143" fmla="*/ 1267645 w 3295482"/>
                  <a:gd name="connsiteY143" fmla="*/ 229200 h 3295483"/>
                  <a:gd name="connsiteX144" fmla="*/ 1318780 w 3295482"/>
                  <a:gd name="connsiteY144" fmla="*/ 220878 h 3295483"/>
                  <a:gd name="connsiteX145" fmla="*/ 1368556 w 3295482"/>
                  <a:gd name="connsiteY145" fmla="*/ 222830 h 3295483"/>
                  <a:gd name="connsiteX146" fmla="*/ 1383320 w 3295482"/>
                  <a:gd name="connsiteY146" fmla="*/ 175268 h 3295483"/>
                  <a:gd name="connsiteX147" fmla="*/ 1647739 w 3295482"/>
                  <a:gd name="connsiteY147" fmla="*/ 0 h 3295483"/>
                  <a:gd name="connsiteX148" fmla="*/ 1912159 w 3295482"/>
                  <a:gd name="connsiteY148" fmla="*/ 175268 h 3295483"/>
                  <a:gd name="connsiteX149" fmla="*/ 1926923 w 3295482"/>
                  <a:gd name="connsiteY149" fmla="*/ 222831 h 3295483"/>
                  <a:gd name="connsiteX150" fmla="*/ 1976701 w 3295482"/>
                  <a:gd name="connsiteY150" fmla="*/ 220879 h 3295483"/>
                  <a:gd name="connsiteX151" fmla="*/ 2027836 w 3295482"/>
                  <a:gd name="connsiteY151" fmla="*/ 229201 h 3295483"/>
                  <a:gd name="connsiteX152" fmla="*/ 2076281 w 3295482"/>
                  <a:gd name="connsiteY152" fmla="*/ 247562 h 3295483"/>
                  <a:gd name="connsiteX153" fmla="*/ 2118415 w 3295482"/>
                  <a:gd name="connsiteY153" fmla="*/ 274141 h 3295483"/>
                  <a:gd name="connsiteX154" fmla="*/ 2154982 w 3295482"/>
                  <a:gd name="connsiteY154" fmla="*/ 240333 h 3295483"/>
                  <a:gd name="connsiteX155" fmla="*/ 2471610 w 3295482"/>
                  <a:gd name="connsiteY155" fmla="*/ 220755 h 3295483"/>
                  <a:gd name="connsiteX156" fmla="*/ 2612968 w 3295482"/>
                  <a:gd name="connsiteY156" fmla="*/ 504751 h 3295483"/>
                  <a:gd name="connsiteX157" fmla="*/ 2601973 w 3295482"/>
                  <a:gd name="connsiteY157" fmla="*/ 553325 h 3295483"/>
                  <a:gd name="connsiteX158" fmla="*/ 2646059 w 3295482"/>
                  <a:gd name="connsiteY158" fmla="*/ 576524 h 3295483"/>
                  <a:gd name="connsiteX159" fmla="*/ 2686181 w 3295482"/>
                  <a:gd name="connsiteY159" fmla="*/ 609298 h 3295483"/>
                  <a:gd name="connsiteX160" fmla="*/ 2718956 w 3295482"/>
                  <a:gd name="connsiteY160" fmla="*/ 649421 h 3295483"/>
                  <a:gd name="connsiteX161" fmla="*/ 2742155 w 3295482"/>
                  <a:gd name="connsiteY161" fmla="*/ 693506 h 3295483"/>
                  <a:gd name="connsiteX162" fmla="*/ 2790728 w 3295482"/>
                  <a:gd name="connsiteY162" fmla="*/ 682511 h 3295483"/>
                  <a:gd name="connsiteX163" fmla="*/ 3074726 w 3295482"/>
                  <a:gd name="connsiteY163" fmla="*/ 823870 h 3295483"/>
                  <a:gd name="connsiteX164" fmla="*/ 3055147 w 3295482"/>
                  <a:gd name="connsiteY164" fmla="*/ 1140498 h 3295483"/>
                  <a:gd name="connsiteX165" fmla="*/ 3021339 w 3295482"/>
                  <a:gd name="connsiteY165" fmla="*/ 1177065 h 3295483"/>
                  <a:gd name="connsiteX166" fmla="*/ 3047919 w 3295482"/>
                  <a:gd name="connsiteY166" fmla="*/ 1219198 h 3295483"/>
                  <a:gd name="connsiteX167" fmla="*/ 3066279 w 3295482"/>
                  <a:gd name="connsiteY167" fmla="*/ 1267643 h 3295483"/>
                  <a:gd name="connsiteX168" fmla="*/ 3074601 w 3295482"/>
                  <a:gd name="connsiteY168" fmla="*/ 1318778 h 3295483"/>
                  <a:gd name="connsiteX169" fmla="*/ 3072649 w 3295482"/>
                  <a:gd name="connsiteY169" fmla="*/ 1368555 h 3295483"/>
                  <a:gd name="connsiteX170" fmla="*/ 3120211 w 3295482"/>
                  <a:gd name="connsiteY170" fmla="*/ 1383319 h 3295483"/>
                  <a:gd name="connsiteX171" fmla="*/ 3295482 w 3295482"/>
                  <a:gd name="connsiteY171" fmla="*/ 1647740 h 3295483"/>
                  <a:gd name="connsiteX172" fmla="*/ 3120211 w 3295482"/>
                  <a:gd name="connsiteY172" fmla="*/ 1912161 h 3295483"/>
                  <a:gd name="connsiteX173" fmla="*/ 3072650 w 3295482"/>
                  <a:gd name="connsiteY173" fmla="*/ 1926925 h 3295483"/>
                  <a:gd name="connsiteX174" fmla="*/ 3074602 w 3295482"/>
                  <a:gd name="connsiteY174" fmla="*/ 1976701 h 3295483"/>
                  <a:gd name="connsiteX175" fmla="*/ 3066280 w 3295482"/>
                  <a:gd name="connsiteY175" fmla="*/ 2027836 h 3295483"/>
                  <a:gd name="connsiteX176" fmla="*/ 3047920 w 3295482"/>
                  <a:gd name="connsiteY176" fmla="*/ 2076281 h 3295483"/>
                  <a:gd name="connsiteX177" fmla="*/ 3021340 w 3295482"/>
                  <a:gd name="connsiteY177" fmla="*/ 2118415 h 3295483"/>
                  <a:gd name="connsiteX178" fmla="*/ 3055148 w 3295482"/>
                  <a:gd name="connsiteY178" fmla="*/ 2154983 h 3295483"/>
                  <a:gd name="connsiteX179" fmla="*/ 3074727 w 3295482"/>
                  <a:gd name="connsiteY179" fmla="*/ 2471611 h 3295483"/>
                  <a:gd name="connsiteX180" fmla="*/ 2790729 w 3295482"/>
                  <a:gd name="connsiteY180" fmla="*/ 2612970 h 3295483"/>
                  <a:gd name="connsiteX181" fmla="*/ 2742156 w 3295482"/>
                  <a:gd name="connsiteY181" fmla="*/ 2601975 h 3295483"/>
                  <a:gd name="connsiteX182" fmla="*/ 2718957 w 3295482"/>
                  <a:gd name="connsiteY182" fmla="*/ 2646060 h 3295483"/>
                  <a:gd name="connsiteX183" fmla="*/ 2686183 w 3295482"/>
                  <a:gd name="connsiteY183" fmla="*/ 2686183 h 3295483"/>
                  <a:gd name="connsiteX184" fmla="*/ 2646060 w 3295482"/>
                  <a:gd name="connsiteY184" fmla="*/ 2718957 h 3295483"/>
                  <a:gd name="connsiteX185" fmla="*/ 2601975 w 3295482"/>
                  <a:gd name="connsiteY185" fmla="*/ 2742156 h 3295483"/>
                  <a:gd name="connsiteX186" fmla="*/ 2612970 w 3295482"/>
                  <a:gd name="connsiteY186" fmla="*/ 2790729 h 3295483"/>
                  <a:gd name="connsiteX187" fmla="*/ 2471611 w 3295482"/>
                  <a:gd name="connsiteY187" fmla="*/ 3074727 h 3295483"/>
                  <a:gd name="connsiteX188" fmla="*/ 2154982 w 3295482"/>
                  <a:gd name="connsiteY188" fmla="*/ 3055149 h 3295483"/>
                  <a:gd name="connsiteX189" fmla="*/ 2118415 w 3295482"/>
                  <a:gd name="connsiteY189" fmla="*/ 3021340 h 3295483"/>
                  <a:gd name="connsiteX190" fmla="*/ 2076282 w 3295482"/>
                  <a:gd name="connsiteY190" fmla="*/ 3047919 h 3295483"/>
                  <a:gd name="connsiteX191" fmla="*/ 2027837 w 3295482"/>
                  <a:gd name="connsiteY191" fmla="*/ 3066280 h 3295483"/>
                  <a:gd name="connsiteX192" fmla="*/ 1976702 w 3295482"/>
                  <a:gd name="connsiteY192" fmla="*/ 3074602 h 3295483"/>
                  <a:gd name="connsiteX193" fmla="*/ 1926923 w 3295482"/>
                  <a:gd name="connsiteY193" fmla="*/ 3072650 h 3295483"/>
                  <a:gd name="connsiteX194" fmla="*/ 1912159 w 3295482"/>
                  <a:gd name="connsiteY194" fmla="*/ 3120214 h 3295483"/>
                  <a:gd name="connsiteX195" fmla="*/ 1647739 w 3295482"/>
                  <a:gd name="connsiteY195" fmla="*/ 3295483 h 3295483"/>
                  <a:gd name="connsiteX196" fmla="*/ 1383320 w 3295482"/>
                  <a:gd name="connsiteY196" fmla="*/ 3120214 h 3295483"/>
                  <a:gd name="connsiteX197" fmla="*/ 1368556 w 3295482"/>
                  <a:gd name="connsiteY197" fmla="*/ 3072651 h 3295483"/>
                  <a:gd name="connsiteX198" fmla="*/ 1318778 w 3295482"/>
                  <a:gd name="connsiteY198" fmla="*/ 3074603 h 3295483"/>
                  <a:gd name="connsiteX199" fmla="*/ 1267643 w 3295482"/>
                  <a:gd name="connsiteY199" fmla="*/ 3066281 h 3295483"/>
                  <a:gd name="connsiteX200" fmla="*/ 1219198 w 3295482"/>
                  <a:gd name="connsiteY200" fmla="*/ 3047920 h 3295483"/>
                  <a:gd name="connsiteX201" fmla="*/ 1177064 w 3295482"/>
                  <a:gd name="connsiteY201" fmla="*/ 3021340 h 3295483"/>
                  <a:gd name="connsiteX202" fmla="*/ 1140496 w 3295482"/>
                  <a:gd name="connsiteY202" fmla="*/ 3055149 h 3295483"/>
                  <a:gd name="connsiteX203" fmla="*/ 823869 w 3295482"/>
                  <a:gd name="connsiteY203" fmla="*/ 3074727 h 3295483"/>
                  <a:gd name="connsiteX204" fmla="*/ 681051 w 3295482"/>
                  <a:gd name="connsiteY204" fmla="*/ 2846175 h 3295483"/>
                  <a:gd name="connsiteX205" fmla="*/ 687335 w 3295482"/>
                  <a:gd name="connsiteY205" fmla="*/ 2763073 h 3295483"/>
                  <a:gd name="connsiteX206" fmla="*/ 695290 w 3295482"/>
                  <a:gd name="connsiteY206" fmla="*/ 2742777 h 3295483"/>
                  <a:gd name="connsiteX207" fmla="*/ 693907 w 3295482"/>
                  <a:gd name="connsiteY207" fmla="*/ 2742367 h 3295483"/>
                  <a:gd name="connsiteX208" fmla="*/ 609298 w 3295482"/>
                  <a:gd name="connsiteY208" fmla="*/ 2686183 h 3295483"/>
                  <a:gd name="connsiteX209" fmla="*/ 576524 w 3295482"/>
                  <a:gd name="connsiteY209" fmla="*/ 2646060 h 3295483"/>
                  <a:gd name="connsiteX210" fmla="*/ 553325 w 3295482"/>
                  <a:gd name="connsiteY210" fmla="*/ 2601976 h 3295483"/>
                  <a:gd name="connsiteX211" fmla="*/ 504750 w 3295482"/>
                  <a:gd name="connsiteY211" fmla="*/ 2612971 h 3295483"/>
                  <a:gd name="connsiteX212" fmla="*/ 220754 w 3295482"/>
                  <a:gd name="connsiteY212" fmla="*/ 2471612 h 3295483"/>
                  <a:gd name="connsiteX213" fmla="*/ 182974 w 3295482"/>
                  <a:gd name="connsiteY213" fmla="*/ 2308154 h 3295483"/>
                  <a:gd name="connsiteX214" fmla="*/ 268199 w 3295482"/>
                  <a:gd name="connsiteY214" fmla="*/ 2123286 h 3295483"/>
                  <a:gd name="connsiteX215" fmla="*/ 274296 w 3295482"/>
                  <a:gd name="connsiteY215" fmla="*/ 2118661 h 3295483"/>
                  <a:gd name="connsiteX216" fmla="*/ 247562 w 3295482"/>
                  <a:gd name="connsiteY216" fmla="*/ 2076282 h 3295483"/>
                  <a:gd name="connsiteX217" fmla="*/ 229202 w 3295482"/>
                  <a:gd name="connsiteY217" fmla="*/ 2027837 h 3295483"/>
                  <a:gd name="connsiteX218" fmla="*/ 220880 w 3295482"/>
                  <a:gd name="connsiteY218" fmla="*/ 1976703 h 3295483"/>
                  <a:gd name="connsiteX219" fmla="*/ 222832 w 3295482"/>
                  <a:gd name="connsiteY219" fmla="*/ 1926924 h 3295483"/>
                  <a:gd name="connsiteX220" fmla="*/ 175269 w 3295482"/>
                  <a:gd name="connsiteY220" fmla="*/ 1912160 h 3295483"/>
                  <a:gd name="connsiteX221" fmla="*/ 0 w 3295482"/>
                  <a:gd name="connsiteY221" fmla="*/ 1647740 h 3295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</a:cxnLst>
                <a:rect l="l" t="t" r="r" b="b"/>
                <a:pathLst>
                  <a:path w="3295482" h="3295483">
                    <a:moveTo>
                      <a:pt x="81755" y="1647740"/>
                    </a:moveTo>
                    <a:cubicBezTo>
                      <a:pt x="81755" y="1745014"/>
                      <a:pt x="128151" y="1834212"/>
                      <a:pt x="203127" y="1890421"/>
                    </a:cubicBezTo>
                    <a:lnTo>
                      <a:pt x="228308" y="1903723"/>
                    </a:lnTo>
                    <a:lnTo>
                      <a:pt x="234383" y="1878402"/>
                    </a:lnTo>
                    <a:cubicBezTo>
                      <a:pt x="261171" y="1800789"/>
                      <a:pt x="324780" y="1737437"/>
                      <a:pt x="410056" y="1714587"/>
                    </a:cubicBezTo>
                    <a:cubicBezTo>
                      <a:pt x="314068" y="1778996"/>
                      <a:pt x="269667" y="1897320"/>
                      <a:pt x="299585" y="2008978"/>
                    </a:cubicBezTo>
                    <a:cubicBezTo>
                      <a:pt x="329504" y="2120635"/>
                      <a:pt x="427118" y="2200906"/>
                      <a:pt x="542452" y="2208693"/>
                    </a:cubicBezTo>
                    <a:cubicBezTo>
                      <a:pt x="457175" y="2231543"/>
                      <a:pt x="370412" y="2208482"/>
                      <a:pt x="308406" y="2154662"/>
                    </a:cubicBezTo>
                    <a:lnTo>
                      <a:pt x="290483" y="2135769"/>
                    </a:lnTo>
                    <a:lnTo>
                      <a:pt x="275326" y="2159880"/>
                    </a:lnTo>
                    <a:cubicBezTo>
                      <a:pt x="238499" y="2246047"/>
                      <a:pt x="242918" y="2346492"/>
                      <a:pt x="291555" y="2430734"/>
                    </a:cubicBezTo>
                    <a:cubicBezTo>
                      <a:pt x="340193" y="2514976"/>
                      <a:pt x="424972" y="2569026"/>
                      <a:pt x="518008" y="2580216"/>
                    </a:cubicBezTo>
                    <a:lnTo>
                      <a:pt x="547144" y="2581432"/>
                    </a:lnTo>
                    <a:lnTo>
                      <a:pt x="539067" y="2554178"/>
                    </a:lnTo>
                    <a:cubicBezTo>
                      <a:pt x="523461" y="2473570"/>
                      <a:pt x="546871" y="2386901"/>
                      <a:pt x="609298" y="2324474"/>
                    </a:cubicBezTo>
                    <a:cubicBezTo>
                      <a:pt x="558374" y="2428248"/>
                      <a:pt x="579083" y="2552920"/>
                      <a:pt x="660822" y="2634659"/>
                    </a:cubicBezTo>
                    <a:cubicBezTo>
                      <a:pt x="742560" y="2716398"/>
                      <a:pt x="867233" y="2737107"/>
                      <a:pt x="971007" y="2686183"/>
                    </a:cubicBezTo>
                    <a:cubicBezTo>
                      <a:pt x="908580" y="2748610"/>
                      <a:pt x="821911" y="2772020"/>
                      <a:pt x="741302" y="2756413"/>
                    </a:cubicBezTo>
                    <a:lnTo>
                      <a:pt x="714049" y="2748337"/>
                    </a:lnTo>
                    <a:lnTo>
                      <a:pt x="715265" y="2777474"/>
                    </a:lnTo>
                    <a:cubicBezTo>
                      <a:pt x="726455" y="2870509"/>
                      <a:pt x="780505" y="2955288"/>
                      <a:pt x="864746" y="3003925"/>
                    </a:cubicBezTo>
                    <a:cubicBezTo>
                      <a:pt x="948988" y="3052561"/>
                      <a:pt x="1049434" y="3056980"/>
                      <a:pt x="1135600" y="3020154"/>
                    </a:cubicBezTo>
                    <a:lnTo>
                      <a:pt x="1159709" y="3004998"/>
                    </a:lnTo>
                    <a:lnTo>
                      <a:pt x="1140819" y="2987076"/>
                    </a:lnTo>
                    <a:cubicBezTo>
                      <a:pt x="1086999" y="2925070"/>
                      <a:pt x="1063938" y="2838306"/>
                      <a:pt x="1086788" y="2753029"/>
                    </a:cubicBezTo>
                    <a:cubicBezTo>
                      <a:pt x="1094574" y="2868363"/>
                      <a:pt x="1174844" y="2965979"/>
                      <a:pt x="1286502" y="2995898"/>
                    </a:cubicBezTo>
                    <a:cubicBezTo>
                      <a:pt x="1398159" y="3025816"/>
                      <a:pt x="1516483" y="2981414"/>
                      <a:pt x="1580894" y="2885424"/>
                    </a:cubicBezTo>
                    <a:cubicBezTo>
                      <a:pt x="1558044" y="2970702"/>
                      <a:pt x="1494691" y="3034311"/>
                      <a:pt x="1417078" y="3061099"/>
                    </a:cubicBezTo>
                    <a:lnTo>
                      <a:pt x="1391757" y="3067175"/>
                    </a:lnTo>
                    <a:lnTo>
                      <a:pt x="1405058" y="3092355"/>
                    </a:lnTo>
                    <a:cubicBezTo>
                      <a:pt x="1461267" y="3167331"/>
                      <a:pt x="1550465" y="3213727"/>
                      <a:pt x="1647739" y="3213727"/>
                    </a:cubicBezTo>
                    <a:cubicBezTo>
                      <a:pt x="1745013" y="3213727"/>
                      <a:pt x="1834211" y="3167331"/>
                      <a:pt x="1890420" y="3092355"/>
                    </a:cubicBezTo>
                    <a:lnTo>
                      <a:pt x="1903722" y="3067174"/>
                    </a:lnTo>
                    <a:lnTo>
                      <a:pt x="1878402" y="3061098"/>
                    </a:lnTo>
                    <a:cubicBezTo>
                      <a:pt x="1800789" y="3034310"/>
                      <a:pt x="1737436" y="2970701"/>
                      <a:pt x="1714586" y="2885423"/>
                    </a:cubicBezTo>
                    <a:cubicBezTo>
                      <a:pt x="1778996" y="2981413"/>
                      <a:pt x="1897320" y="3025815"/>
                      <a:pt x="2008978" y="2995897"/>
                    </a:cubicBezTo>
                    <a:cubicBezTo>
                      <a:pt x="2120635" y="2965978"/>
                      <a:pt x="2200905" y="2868362"/>
                      <a:pt x="2208692" y="2753028"/>
                    </a:cubicBezTo>
                    <a:cubicBezTo>
                      <a:pt x="2231542" y="2838305"/>
                      <a:pt x="2208481" y="2925069"/>
                      <a:pt x="2154661" y="2987075"/>
                    </a:cubicBezTo>
                    <a:lnTo>
                      <a:pt x="2135770" y="3004997"/>
                    </a:lnTo>
                    <a:lnTo>
                      <a:pt x="2159879" y="3020153"/>
                    </a:lnTo>
                    <a:cubicBezTo>
                      <a:pt x="2246045" y="3056980"/>
                      <a:pt x="2346491" y="3052561"/>
                      <a:pt x="2430733" y="3003924"/>
                    </a:cubicBezTo>
                    <a:cubicBezTo>
                      <a:pt x="2514975" y="2955287"/>
                      <a:pt x="2569025" y="2870507"/>
                      <a:pt x="2580215" y="2777472"/>
                    </a:cubicBezTo>
                    <a:lnTo>
                      <a:pt x="2581431" y="2748337"/>
                    </a:lnTo>
                    <a:lnTo>
                      <a:pt x="2554178" y="2756413"/>
                    </a:lnTo>
                    <a:cubicBezTo>
                      <a:pt x="2473569" y="2772020"/>
                      <a:pt x="2386899" y="2748609"/>
                      <a:pt x="2324472" y="2686182"/>
                    </a:cubicBezTo>
                    <a:cubicBezTo>
                      <a:pt x="2428247" y="2737106"/>
                      <a:pt x="2552920" y="2716398"/>
                      <a:pt x="2634659" y="2634659"/>
                    </a:cubicBezTo>
                    <a:cubicBezTo>
                      <a:pt x="2716398" y="2552920"/>
                      <a:pt x="2737106" y="2428247"/>
                      <a:pt x="2686182" y="2324471"/>
                    </a:cubicBezTo>
                    <a:cubicBezTo>
                      <a:pt x="2748610" y="2386899"/>
                      <a:pt x="2772020" y="2473568"/>
                      <a:pt x="2756414" y="2554177"/>
                    </a:cubicBezTo>
                    <a:lnTo>
                      <a:pt x="2748337" y="2581431"/>
                    </a:lnTo>
                    <a:lnTo>
                      <a:pt x="2777472" y="2580215"/>
                    </a:lnTo>
                    <a:cubicBezTo>
                      <a:pt x="2870508" y="2569025"/>
                      <a:pt x="2955287" y="2514975"/>
                      <a:pt x="3003924" y="2430733"/>
                    </a:cubicBezTo>
                    <a:cubicBezTo>
                      <a:pt x="3052561" y="2346491"/>
                      <a:pt x="3056980" y="2246046"/>
                      <a:pt x="3020153" y="2159879"/>
                    </a:cubicBezTo>
                    <a:lnTo>
                      <a:pt x="3004997" y="2135770"/>
                    </a:lnTo>
                    <a:lnTo>
                      <a:pt x="2987075" y="2154661"/>
                    </a:lnTo>
                    <a:cubicBezTo>
                      <a:pt x="2925068" y="2208482"/>
                      <a:pt x="2838304" y="2231543"/>
                      <a:pt x="2753026" y="2208692"/>
                    </a:cubicBezTo>
                    <a:cubicBezTo>
                      <a:pt x="2868361" y="2200906"/>
                      <a:pt x="2965978" y="2120636"/>
                      <a:pt x="2995897" y="2008977"/>
                    </a:cubicBezTo>
                    <a:cubicBezTo>
                      <a:pt x="3025816" y="1897319"/>
                      <a:pt x="2981412" y="1778993"/>
                      <a:pt x="2885422" y="1714583"/>
                    </a:cubicBezTo>
                    <a:cubicBezTo>
                      <a:pt x="2970700" y="1737433"/>
                      <a:pt x="3034310" y="1800786"/>
                      <a:pt x="3061099" y="1878399"/>
                    </a:cubicBezTo>
                    <a:lnTo>
                      <a:pt x="3067175" y="1903723"/>
                    </a:lnTo>
                    <a:lnTo>
                      <a:pt x="3092352" y="1890423"/>
                    </a:lnTo>
                    <a:cubicBezTo>
                      <a:pt x="3167329" y="1834214"/>
                      <a:pt x="3213726" y="1745015"/>
                      <a:pt x="3213726" y="1647740"/>
                    </a:cubicBezTo>
                    <a:cubicBezTo>
                      <a:pt x="3213726" y="1550465"/>
                      <a:pt x="3167329" y="1461267"/>
                      <a:pt x="3092352" y="1405057"/>
                    </a:cubicBezTo>
                    <a:lnTo>
                      <a:pt x="3067174" y="1391757"/>
                    </a:lnTo>
                    <a:lnTo>
                      <a:pt x="3061098" y="1417079"/>
                    </a:lnTo>
                    <a:cubicBezTo>
                      <a:pt x="3034309" y="1494692"/>
                      <a:pt x="2970700" y="1558045"/>
                      <a:pt x="2885423" y="1580895"/>
                    </a:cubicBezTo>
                    <a:cubicBezTo>
                      <a:pt x="2981412" y="1516485"/>
                      <a:pt x="3025815" y="1398161"/>
                      <a:pt x="2995896" y="1286502"/>
                    </a:cubicBezTo>
                    <a:cubicBezTo>
                      <a:pt x="2965977" y="1174845"/>
                      <a:pt x="2868362" y="1094575"/>
                      <a:pt x="2753028" y="1086788"/>
                    </a:cubicBezTo>
                    <a:cubicBezTo>
                      <a:pt x="2838305" y="1063938"/>
                      <a:pt x="2925068" y="1086999"/>
                      <a:pt x="2987074" y="1140819"/>
                    </a:cubicBezTo>
                    <a:lnTo>
                      <a:pt x="3004996" y="1159710"/>
                    </a:lnTo>
                    <a:lnTo>
                      <a:pt x="3020152" y="1135602"/>
                    </a:lnTo>
                    <a:cubicBezTo>
                      <a:pt x="3056979" y="1049435"/>
                      <a:pt x="3052560" y="948990"/>
                      <a:pt x="3003923" y="864748"/>
                    </a:cubicBezTo>
                    <a:cubicBezTo>
                      <a:pt x="2955286" y="780506"/>
                      <a:pt x="2870507" y="726456"/>
                      <a:pt x="2777471" y="715266"/>
                    </a:cubicBezTo>
                    <a:lnTo>
                      <a:pt x="2748335" y="714050"/>
                    </a:lnTo>
                    <a:lnTo>
                      <a:pt x="2756412" y="741303"/>
                    </a:lnTo>
                    <a:cubicBezTo>
                      <a:pt x="2772018" y="821911"/>
                      <a:pt x="2748608" y="908580"/>
                      <a:pt x="2686181" y="971007"/>
                    </a:cubicBezTo>
                    <a:cubicBezTo>
                      <a:pt x="2737105" y="867233"/>
                      <a:pt x="2716396" y="742561"/>
                      <a:pt x="2634657" y="660822"/>
                    </a:cubicBezTo>
                    <a:cubicBezTo>
                      <a:pt x="2552919" y="579083"/>
                      <a:pt x="2428247" y="558374"/>
                      <a:pt x="2324472" y="609298"/>
                    </a:cubicBezTo>
                    <a:cubicBezTo>
                      <a:pt x="2386899" y="546871"/>
                      <a:pt x="2473568" y="523461"/>
                      <a:pt x="2554177" y="539068"/>
                    </a:cubicBezTo>
                    <a:lnTo>
                      <a:pt x="2581430" y="547144"/>
                    </a:lnTo>
                    <a:lnTo>
                      <a:pt x="2580214" y="518008"/>
                    </a:lnTo>
                    <a:cubicBezTo>
                      <a:pt x="2569024" y="424973"/>
                      <a:pt x="2514973" y="340194"/>
                      <a:pt x="2430732" y="291557"/>
                    </a:cubicBezTo>
                    <a:cubicBezTo>
                      <a:pt x="2346491" y="242921"/>
                      <a:pt x="2246045" y="238502"/>
                      <a:pt x="2159879" y="275328"/>
                    </a:cubicBezTo>
                    <a:lnTo>
                      <a:pt x="2135769" y="290484"/>
                    </a:lnTo>
                    <a:lnTo>
                      <a:pt x="2154660" y="308406"/>
                    </a:lnTo>
                    <a:cubicBezTo>
                      <a:pt x="2208480" y="370412"/>
                      <a:pt x="2231541" y="457174"/>
                      <a:pt x="2208691" y="542451"/>
                    </a:cubicBezTo>
                    <a:cubicBezTo>
                      <a:pt x="2200905" y="427118"/>
                      <a:pt x="2120635" y="329503"/>
                      <a:pt x="2008977" y="299584"/>
                    </a:cubicBezTo>
                    <a:cubicBezTo>
                      <a:pt x="1897320" y="269666"/>
                      <a:pt x="1778996" y="314067"/>
                      <a:pt x="1714586" y="410056"/>
                    </a:cubicBezTo>
                    <a:cubicBezTo>
                      <a:pt x="1737435" y="324779"/>
                      <a:pt x="1800788" y="261171"/>
                      <a:pt x="1878401" y="234382"/>
                    </a:cubicBezTo>
                    <a:lnTo>
                      <a:pt x="1903722" y="228307"/>
                    </a:lnTo>
                    <a:lnTo>
                      <a:pt x="1890420" y="203126"/>
                    </a:lnTo>
                    <a:cubicBezTo>
                      <a:pt x="1834211" y="128150"/>
                      <a:pt x="1745013" y="81755"/>
                      <a:pt x="1647739" y="81755"/>
                    </a:cubicBezTo>
                    <a:cubicBezTo>
                      <a:pt x="1550465" y="81755"/>
                      <a:pt x="1461267" y="128151"/>
                      <a:pt x="1405058" y="203127"/>
                    </a:cubicBezTo>
                    <a:lnTo>
                      <a:pt x="1391758" y="228305"/>
                    </a:lnTo>
                    <a:lnTo>
                      <a:pt x="1417081" y="234381"/>
                    </a:lnTo>
                    <a:cubicBezTo>
                      <a:pt x="1494693" y="261170"/>
                      <a:pt x="1558046" y="324778"/>
                      <a:pt x="1580896" y="410055"/>
                    </a:cubicBezTo>
                    <a:cubicBezTo>
                      <a:pt x="1516486" y="314066"/>
                      <a:pt x="1398163" y="269665"/>
                      <a:pt x="1286505" y="299583"/>
                    </a:cubicBezTo>
                    <a:cubicBezTo>
                      <a:pt x="1174847" y="329502"/>
                      <a:pt x="1094577" y="427117"/>
                      <a:pt x="1086790" y="542450"/>
                    </a:cubicBezTo>
                    <a:cubicBezTo>
                      <a:pt x="1063940" y="457173"/>
                      <a:pt x="1087001" y="370410"/>
                      <a:pt x="1140821" y="308405"/>
                    </a:cubicBezTo>
                    <a:lnTo>
                      <a:pt x="1159712" y="290483"/>
                    </a:lnTo>
                    <a:lnTo>
                      <a:pt x="1135601" y="275326"/>
                    </a:lnTo>
                    <a:cubicBezTo>
                      <a:pt x="1049435" y="238500"/>
                      <a:pt x="948990" y="242919"/>
                      <a:pt x="864748" y="291556"/>
                    </a:cubicBezTo>
                    <a:cubicBezTo>
                      <a:pt x="780506" y="340193"/>
                      <a:pt x="726456" y="424973"/>
                      <a:pt x="715266" y="518008"/>
                    </a:cubicBezTo>
                    <a:lnTo>
                      <a:pt x="714049" y="547143"/>
                    </a:lnTo>
                    <a:lnTo>
                      <a:pt x="741304" y="539066"/>
                    </a:lnTo>
                    <a:cubicBezTo>
                      <a:pt x="821913" y="523459"/>
                      <a:pt x="908582" y="546869"/>
                      <a:pt x="971009" y="609296"/>
                    </a:cubicBezTo>
                    <a:cubicBezTo>
                      <a:pt x="867234" y="558373"/>
                      <a:pt x="742562" y="579082"/>
                      <a:pt x="660823" y="660821"/>
                    </a:cubicBezTo>
                    <a:cubicBezTo>
                      <a:pt x="579084" y="742560"/>
                      <a:pt x="558375" y="867232"/>
                      <a:pt x="609298" y="971007"/>
                    </a:cubicBezTo>
                    <a:cubicBezTo>
                      <a:pt x="546871" y="908580"/>
                      <a:pt x="523461" y="821911"/>
                      <a:pt x="539068" y="741302"/>
                    </a:cubicBezTo>
                    <a:lnTo>
                      <a:pt x="547145" y="714049"/>
                    </a:lnTo>
                    <a:lnTo>
                      <a:pt x="518008" y="715265"/>
                    </a:lnTo>
                    <a:cubicBezTo>
                      <a:pt x="424973" y="726455"/>
                      <a:pt x="340194" y="780505"/>
                      <a:pt x="291557" y="864747"/>
                    </a:cubicBezTo>
                    <a:cubicBezTo>
                      <a:pt x="242920" y="948989"/>
                      <a:pt x="238501" y="1049434"/>
                      <a:pt x="275327" y="1135601"/>
                    </a:cubicBezTo>
                    <a:lnTo>
                      <a:pt x="290485" y="1159712"/>
                    </a:lnTo>
                    <a:lnTo>
                      <a:pt x="308408" y="1140819"/>
                    </a:lnTo>
                    <a:cubicBezTo>
                      <a:pt x="370413" y="1086999"/>
                      <a:pt x="457176" y="1063938"/>
                      <a:pt x="542453" y="1086788"/>
                    </a:cubicBezTo>
                    <a:cubicBezTo>
                      <a:pt x="427120" y="1094574"/>
                      <a:pt x="329505" y="1174845"/>
                      <a:pt x="299586" y="1286503"/>
                    </a:cubicBezTo>
                    <a:cubicBezTo>
                      <a:pt x="269668" y="1398160"/>
                      <a:pt x="314070" y="1516484"/>
                      <a:pt x="410058" y="1580894"/>
                    </a:cubicBezTo>
                    <a:cubicBezTo>
                      <a:pt x="324781" y="1558045"/>
                      <a:pt x="261172" y="1494692"/>
                      <a:pt x="234384" y="1417079"/>
                    </a:cubicBezTo>
                    <a:lnTo>
                      <a:pt x="228308" y="1391757"/>
                    </a:lnTo>
                    <a:lnTo>
                      <a:pt x="203127" y="1405059"/>
                    </a:lnTo>
                    <a:cubicBezTo>
                      <a:pt x="128152" y="1461268"/>
                      <a:pt x="81755" y="1550466"/>
                      <a:pt x="81755" y="1647740"/>
                    </a:cubicBezTo>
                    <a:close/>
                    <a:moveTo>
                      <a:pt x="0" y="1647740"/>
                    </a:moveTo>
                    <a:cubicBezTo>
                      <a:pt x="0" y="1528873"/>
                      <a:pt x="72271" y="1426885"/>
                      <a:pt x="175269" y="1383321"/>
                    </a:cubicBezTo>
                    <a:lnTo>
                      <a:pt x="222833" y="1368556"/>
                    </a:lnTo>
                    <a:lnTo>
                      <a:pt x="220882" y="1318778"/>
                    </a:lnTo>
                    <a:cubicBezTo>
                      <a:pt x="221900" y="1301814"/>
                      <a:pt x="224633" y="1284699"/>
                      <a:pt x="229203" y="1267644"/>
                    </a:cubicBezTo>
                    <a:cubicBezTo>
                      <a:pt x="233773" y="1250588"/>
                      <a:pt x="239963" y="1234400"/>
                      <a:pt x="247564" y="1219199"/>
                    </a:cubicBezTo>
                    <a:lnTo>
                      <a:pt x="274298" y="1176820"/>
                    </a:lnTo>
                    <a:lnTo>
                      <a:pt x="268200" y="1172195"/>
                    </a:lnTo>
                    <a:cubicBezTo>
                      <a:pt x="217491" y="1122487"/>
                      <a:pt x="187845" y="1056247"/>
                      <a:pt x="182974" y="987327"/>
                    </a:cubicBezTo>
                    <a:cubicBezTo>
                      <a:pt x="179079" y="932191"/>
                      <a:pt x="191038" y="875340"/>
                      <a:pt x="220755" y="823869"/>
                    </a:cubicBezTo>
                    <a:cubicBezTo>
                      <a:pt x="280189" y="720927"/>
                      <a:pt x="393771" y="668739"/>
                      <a:pt x="504751" y="682510"/>
                    </a:cubicBezTo>
                    <a:lnTo>
                      <a:pt x="553326" y="693505"/>
                    </a:lnTo>
                    <a:lnTo>
                      <a:pt x="576525" y="649420"/>
                    </a:lnTo>
                    <a:cubicBezTo>
                      <a:pt x="585889" y="635237"/>
                      <a:pt x="596813" y="621782"/>
                      <a:pt x="609299" y="609297"/>
                    </a:cubicBezTo>
                    <a:cubicBezTo>
                      <a:pt x="634270" y="584326"/>
                      <a:pt x="663120" y="565598"/>
                      <a:pt x="693909" y="553112"/>
                    </a:cubicBezTo>
                    <a:lnTo>
                      <a:pt x="695290" y="552703"/>
                    </a:lnTo>
                    <a:lnTo>
                      <a:pt x="687336" y="532409"/>
                    </a:lnTo>
                    <a:cubicBezTo>
                      <a:pt x="681118" y="504870"/>
                      <a:pt x="679103" y="476874"/>
                      <a:pt x="681051" y="449306"/>
                    </a:cubicBezTo>
                    <a:cubicBezTo>
                      <a:pt x="687545" y="357413"/>
                      <a:pt x="738085" y="270282"/>
                      <a:pt x="823870" y="220754"/>
                    </a:cubicBezTo>
                    <a:cubicBezTo>
                      <a:pt x="926813" y="161320"/>
                      <a:pt x="1051271" y="172915"/>
                      <a:pt x="1140498" y="240331"/>
                    </a:cubicBezTo>
                    <a:lnTo>
                      <a:pt x="1177066" y="274140"/>
                    </a:lnTo>
                    <a:lnTo>
                      <a:pt x="1219200" y="247561"/>
                    </a:lnTo>
                    <a:cubicBezTo>
                      <a:pt x="1234401" y="239960"/>
                      <a:pt x="1250590" y="233770"/>
                      <a:pt x="1267645" y="229200"/>
                    </a:cubicBezTo>
                    <a:cubicBezTo>
                      <a:pt x="1284701" y="224630"/>
                      <a:pt x="1301816" y="221897"/>
                      <a:pt x="1318780" y="220878"/>
                    </a:cubicBezTo>
                    <a:lnTo>
                      <a:pt x="1368556" y="222830"/>
                    </a:lnTo>
                    <a:lnTo>
                      <a:pt x="1383320" y="175268"/>
                    </a:lnTo>
                    <a:cubicBezTo>
                      <a:pt x="1426884" y="72270"/>
                      <a:pt x="1528872" y="0"/>
                      <a:pt x="1647739" y="0"/>
                    </a:cubicBezTo>
                    <a:cubicBezTo>
                      <a:pt x="1766607" y="0"/>
                      <a:pt x="1868594" y="72270"/>
                      <a:pt x="1912159" y="175268"/>
                    </a:cubicBezTo>
                    <a:lnTo>
                      <a:pt x="1926923" y="222831"/>
                    </a:lnTo>
                    <a:lnTo>
                      <a:pt x="1976701" y="220879"/>
                    </a:lnTo>
                    <a:cubicBezTo>
                      <a:pt x="1993666" y="221898"/>
                      <a:pt x="2010780" y="224631"/>
                      <a:pt x="2027836" y="229201"/>
                    </a:cubicBezTo>
                    <a:cubicBezTo>
                      <a:pt x="2044891" y="233771"/>
                      <a:pt x="2061080" y="239961"/>
                      <a:pt x="2076281" y="247562"/>
                    </a:cubicBezTo>
                    <a:lnTo>
                      <a:pt x="2118415" y="274141"/>
                    </a:lnTo>
                    <a:lnTo>
                      <a:pt x="2154982" y="240333"/>
                    </a:lnTo>
                    <a:cubicBezTo>
                      <a:pt x="2244209" y="172916"/>
                      <a:pt x="2368668" y="161322"/>
                      <a:pt x="2471610" y="220755"/>
                    </a:cubicBezTo>
                    <a:cubicBezTo>
                      <a:pt x="2574551" y="280189"/>
                      <a:pt x="2626739" y="393770"/>
                      <a:pt x="2612968" y="504751"/>
                    </a:cubicBezTo>
                    <a:lnTo>
                      <a:pt x="2601973" y="553325"/>
                    </a:lnTo>
                    <a:lnTo>
                      <a:pt x="2646059" y="576524"/>
                    </a:lnTo>
                    <a:cubicBezTo>
                      <a:pt x="2660241" y="585888"/>
                      <a:pt x="2673696" y="596812"/>
                      <a:pt x="2686181" y="609298"/>
                    </a:cubicBezTo>
                    <a:cubicBezTo>
                      <a:pt x="2698667" y="621783"/>
                      <a:pt x="2709591" y="635238"/>
                      <a:pt x="2718956" y="649421"/>
                    </a:cubicBezTo>
                    <a:lnTo>
                      <a:pt x="2742155" y="693506"/>
                    </a:lnTo>
                    <a:lnTo>
                      <a:pt x="2790728" y="682511"/>
                    </a:lnTo>
                    <a:cubicBezTo>
                      <a:pt x="2901709" y="668739"/>
                      <a:pt x="3015292" y="720927"/>
                      <a:pt x="3074726" y="823870"/>
                    </a:cubicBezTo>
                    <a:cubicBezTo>
                      <a:pt x="3134159" y="926812"/>
                      <a:pt x="3122564" y="1051271"/>
                      <a:pt x="3055147" y="1140498"/>
                    </a:cubicBezTo>
                    <a:lnTo>
                      <a:pt x="3021339" y="1177065"/>
                    </a:lnTo>
                    <a:lnTo>
                      <a:pt x="3047919" y="1219198"/>
                    </a:lnTo>
                    <a:cubicBezTo>
                      <a:pt x="3055519" y="1234399"/>
                      <a:pt x="3061709" y="1250588"/>
                      <a:pt x="3066279" y="1267643"/>
                    </a:cubicBezTo>
                    <a:cubicBezTo>
                      <a:pt x="3070849" y="1284699"/>
                      <a:pt x="3073583" y="1301814"/>
                      <a:pt x="3074601" y="1318778"/>
                    </a:cubicBezTo>
                    <a:lnTo>
                      <a:pt x="3072649" y="1368555"/>
                    </a:lnTo>
                    <a:lnTo>
                      <a:pt x="3120211" y="1383319"/>
                    </a:lnTo>
                    <a:cubicBezTo>
                      <a:pt x="3223210" y="1426884"/>
                      <a:pt x="3295482" y="1528872"/>
                      <a:pt x="3295482" y="1647740"/>
                    </a:cubicBezTo>
                    <a:cubicBezTo>
                      <a:pt x="3295482" y="1766608"/>
                      <a:pt x="3223210" y="1868597"/>
                      <a:pt x="3120211" y="1912161"/>
                    </a:cubicBezTo>
                    <a:lnTo>
                      <a:pt x="3072650" y="1926925"/>
                    </a:lnTo>
                    <a:lnTo>
                      <a:pt x="3074602" y="1976701"/>
                    </a:lnTo>
                    <a:cubicBezTo>
                      <a:pt x="3073584" y="1993665"/>
                      <a:pt x="3070850" y="2010780"/>
                      <a:pt x="3066280" y="2027836"/>
                    </a:cubicBezTo>
                    <a:cubicBezTo>
                      <a:pt x="3061710" y="2044891"/>
                      <a:pt x="3055520" y="2061080"/>
                      <a:pt x="3047920" y="2076281"/>
                    </a:cubicBezTo>
                    <a:lnTo>
                      <a:pt x="3021340" y="2118415"/>
                    </a:lnTo>
                    <a:lnTo>
                      <a:pt x="3055148" y="2154983"/>
                    </a:lnTo>
                    <a:cubicBezTo>
                      <a:pt x="3122565" y="2244210"/>
                      <a:pt x="3134160" y="2368669"/>
                      <a:pt x="3074727" y="2471611"/>
                    </a:cubicBezTo>
                    <a:cubicBezTo>
                      <a:pt x="3015293" y="2574554"/>
                      <a:pt x="2901710" y="2626742"/>
                      <a:pt x="2790729" y="2612970"/>
                    </a:cubicBezTo>
                    <a:lnTo>
                      <a:pt x="2742156" y="2601975"/>
                    </a:lnTo>
                    <a:lnTo>
                      <a:pt x="2718957" y="2646060"/>
                    </a:lnTo>
                    <a:cubicBezTo>
                      <a:pt x="2709593" y="2660242"/>
                      <a:pt x="2698669" y="2673697"/>
                      <a:pt x="2686183" y="2686183"/>
                    </a:cubicBezTo>
                    <a:cubicBezTo>
                      <a:pt x="2673698" y="2698668"/>
                      <a:pt x="2660242" y="2709593"/>
                      <a:pt x="2646060" y="2718957"/>
                    </a:cubicBezTo>
                    <a:lnTo>
                      <a:pt x="2601975" y="2742156"/>
                    </a:lnTo>
                    <a:lnTo>
                      <a:pt x="2612970" y="2790729"/>
                    </a:lnTo>
                    <a:cubicBezTo>
                      <a:pt x="2626742" y="2901711"/>
                      <a:pt x="2574553" y="3015293"/>
                      <a:pt x="2471611" y="3074727"/>
                    </a:cubicBezTo>
                    <a:cubicBezTo>
                      <a:pt x="2368669" y="3134160"/>
                      <a:pt x="2244210" y="3122566"/>
                      <a:pt x="2154982" y="3055149"/>
                    </a:cubicBezTo>
                    <a:lnTo>
                      <a:pt x="2118415" y="3021340"/>
                    </a:lnTo>
                    <a:lnTo>
                      <a:pt x="2076282" y="3047919"/>
                    </a:lnTo>
                    <a:cubicBezTo>
                      <a:pt x="2061081" y="3055520"/>
                      <a:pt x="2044893" y="3061710"/>
                      <a:pt x="2027837" y="3066280"/>
                    </a:cubicBezTo>
                    <a:cubicBezTo>
                      <a:pt x="2010782" y="3070850"/>
                      <a:pt x="1993667" y="3073583"/>
                      <a:pt x="1976702" y="3074602"/>
                    </a:cubicBezTo>
                    <a:lnTo>
                      <a:pt x="1926923" y="3072650"/>
                    </a:lnTo>
                    <a:lnTo>
                      <a:pt x="1912159" y="3120214"/>
                    </a:lnTo>
                    <a:cubicBezTo>
                      <a:pt x="1868594" y="3223212"/>
                      <a:pt x="1766607" y="3295483"/>
                      <a:pt x="1647739" y="3295483"/>
                    </a:cubicBezTo>
                    <a:cubicBezTo>
                      <a:pt x="1528872" y="3295483"/>
                      <a:pt x="1426884" y="3223212"/>
                      <a:pt x="1383320" y="3120214"/>
                    </a:cubicBezTo>
                    <a:lnTo>
                      <a:pt x="1368556" y="3072651"/>
                    </a:lnTo>
                    <a:lnTo>
                      <a:pt x="1318778" y="3074603"/>
                    </a:lnTo>
                    <a:cubicBezTo>
                      <a:pt x="1301814" y="3073584"/>
                      <a:pt x="1284699" y="3070851"/>
                      <a:pt x="1267643" y="3066281"/>
                    </a:cubicBezTo>
                    <a:cubicBezTo>
                      <a:pt x="1250588" y="3061711"/>
                      <a:pt x="1234399" y="3055521"/>
                      <a:pt x="1219198" y="3047920"/>
                    </a:cubicBezTo>
                    <a:lnTo>
                      <a:pt x="1177064" y="3021340"/>
                    </a:lnTo>
                    <a:lnTo>
                      <a:pt x="1140496" y="3055149"/>
                    </a:lnTo>
                    <a:cubicBezTo>
                      <a:pt x="1051269" y="3122566"/>
                      <a:pt x="926811" y="3134160"/>
                      <a:pt x="823869" y="3074727"/>
                    </a:cubicBezTo>
                    <a:cubicBezTo>
                      <a:pt x="738084" y="3025199"/>
                      <a:pt x="687545" y="2938068"/>
                      <a:pt x="681051" y="2846175"/>
                    </a:cubicBezTo>
                    <a:cubicBezTo>
                      <a:pt x="679102" y="2818607"/>
                      <a:pt x="681118" y="2790611"/>
                      <a:pt x="687335" y="2763073"/>
                    </a:cubicBezTo>
                    <a:lnTo>
                      <a:pt x="695290" y="2742777"/>
                    </a:lnTo>
                    <a:lnTo>
                      <a:pt x="693907" y="2742367"/>
                    </a:lnTo>
                    <a:cubicBezTo>
                      <a:pt x="663118" y="2729882"/>
                      <a:pt x="634268" y="2711154"/>
                      <a:pt x="609298" y="2686183"/>
                    </a:cubicBezTo>
                    <a:cubicBezTo>
                      <a:pt x="596812" y="2673698"/>
                      <a:pt x="585888" y="2660243"/>
                      <a:pt x="576524" y="2646060"/>
                    </a:cubicBezTo>
                    <a:lnTo>
                      <a:pt x="553325" y="2601976"/>
                    </a:lnTo>
                    <a:lnTo>
                      <a:pt x="504750" y="2612971"/>
                    </a:lnTo>
                    <a:cubicBezTo>
                      <a:pt x="393769" y="2626742"/>
                      <a:pt x="280188" y="2574554"/>
                      <a:pt x="220754" y="2471612"/>
                    </a:cubicBezTo>
                    <a:cubicBezTo>
                      <a:pt x="191037" y="2420141"/>
                      <a:pt x="179078" y="2363290"/>
                      <a:pt x="182974" y="2308154"/>
                    </a:cubicBezTo>
                    <a:cubicBezTo>
                      <a:pt x="187845" y="2239234"/>
                      <a:pt x="217490" y="2172994"/>
                      <a:pt x="268199" y="2123286"/>
                    </a:cubicBezTo>
                    <a:lnTo>
                      <a:pt x="274296" y="2118661"/>
                    </a:lnTo>
                    <a:lnTo>
                      <a:pt x="247562" y="2076282"/>
                    </a:lnTo>
                    <a:cubicBezTo>
                      <a:pt x="239962" y="2061081"/>
                      <a:pt x="233772" y="2044893"/>
                      <a:pt x="229202" y="2027837"/>
                    </a:cubicBezTo>
                    <a:cubicBezTo>
                      <a:pt x="224632" y="2010782"/>
                      <a:pt x="221899" y="1993667"/>
                      <a:pt x="220880" y="1976703"/>
                    </a:cubicBezTo>
                    <a:lnTo>
                      <a:pt x="222832" y="1926924"/>
                    </a:lnTo>
                    <a:lnTo>
                      <a:pt x="175269" y="1912160"/>
                    </a:lnTo>
                    <a:cubicBezTo>
                      <a:pt x="72271" y="1868595"/>
                      <a:pt x="0" y="1766608"/>
                      <a:pt x="0" y="164774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67ED4C17-5E76-48F7-BF5E-5D01897EBD48}"/>
                </a:ext>
              </a:extLst>
            </p:cNvPr>
            <p:cNvSpPr txBox="1"/>
            <p:nvPr/>
          </p:nvSpPr>
          <p:spPr>
            <a:xfrm>
              <a:off x="4477746" y="5263235"/>
              <a:ext cx="956896" cy="56213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extrusionH="69850">
              <a:bevelT prst="relaxedInset"/>
            </a:sp3d>
          </p:spPr>
          <p:txBody>
            <a:bodyPr wrap="none" rtlCol="0">
              <a:prstTxWarp prst="textInflate">
                <a:avLst>
                  <a:gd name="adj" fmla="val 20000"/>
                </a:avLst>
              </a:prstTxWarp>
              <a:spAutoFit/>
            </a:bodyPr>
            <a:lstStyle/>
            <a:p>
              <a:pPr algn="ctr"/>
              <a:r>
                <a:rPr kumimoji="1" lang="en-US" altLang="ja-JP" dirty="0">
                  <a:ln w="28575">
                    <a:solidFill>
                      <a:schemeClr val="tx1"/>
                    </a:solidFill>
                  </a:ln>
                  <a:solidFill>
                    <a:srgbClr val="FF0000"/>
                  </a:solidFill>
                  <a:latin typeface="Impact" panose="020B0806030902050204" pitchFamily="34" charset="0"/>
                </a:rPr>
                <a:t>BANG!</a:t>
              </a:r>
              <a:endParaRPr kumimoji="1" lang="ja-JP" altLang="en-US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20237577-0A58-42AC-9260-5CD32D9E037A}"/>
              </a:ext>
            </a:extLst>
          </p:cNvPr>
          <p:cNvGrpSpPr/>
          <p:nvPr/>
        </p:nvGrpSpPr>
        <p:grpSpPr>
          <a:xfrm>
            <a:off x="4145264" y="2796688"/>
            <a:ext cx="1615472" cy="1615472"/>
            <a:chOff x="4145264" y="2796688"/>
            <a:chExt cx="1615472" cy="1615472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75191D3A-39CE-4F26-860D-53B8EA686787}"/>
                </a:ext>
              </a:extLst>
            </p:cNvPr>
            <p:cNvGrpSpPr/>
            <p:nvPr/>
          </p:nvGrpSpPr>
          <p:grpSpPr>
            <a:xfrm>
              <a:off x="4145264" y="2796688"/>
              <a:ext cx="1615472" cy="1615472"/>
              <a:chOff x="4145264" y="2796688"/>
              <a:chExt cx="1615472" cy="1615472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A73B029-76F3-45AC-9AA0-55799F35608F}"/>
                  </a:ext>
                </a:extLst>
              </p:cNvPr>
              <p:cNvSpPr/>
              <p:nvPr/>
            </p:nvSpPr>
            <p:spPr>
              <a:xfrm flipH="1">
                <a:off x="4174058" y="2829127"/>
                <a:ext cx="1574658" cy="1557198"/>
              </a:xfrm>
              <a:custGeom>
                <a:avLst/>
                <a:gdLst>
                  <a:gd name="connsiteX0" fmla="*/ 1624042 w 3212225"/>
                  <a:gd name="connsiteY0" fmla="*/ 0 h 3176606"/>
                  <a:gd name="connsiteX1" fmla="*/ 1360008 w 3212225"/>
                  <a:gd name="connsiteY1" fmla="*/ 175014 h 3176606"/>
                  <a:gd name="connsiteX2" fmla="*/ 1347888 w 3212225"/>
                  <a:gd name="connsiteY2" fmla="*/ 214058 h 3176606"/>
                  <a:gd name="connsiteX3" fmla="*/ 1341832 w 3212225"/>
                  <a:gd name="connsiteY3" fmla="*/ 214982 h 3176606"/>
                  <a:gd name="connsiteX4" fmla="*/ 1207634 w 3212225"/>
                  <a:gd name="connsiteY4" fmla="*/ 249488 h 3176606"/>
                  <a:gd name="connsiteX5" fmla="*/ 1180626 w 3212225"/>
                  <a:gd name="connsiteY5" fmla="*/ 259373 h 3176606"/>
                  <a:gd name="connsiteX6" fmla="*/ 1149576 w 3212225"/>
                  <a:gd name="connsiteY6" fmla="*/ 221741 h 3176606"/>
                  <a:gd name="connsiteX7" fmla="*/ 946953 w 3212225"/>
                  <a:gd name="connsiteY7" fmla="*/ 137811 h 3176606"/>
                  <a:gd name="connsiteX8" fmla="*/ 660400 w 3212225"/>
                  <a:gd name="connsiteY8" fmla="*/ 424364 h 3176606"/>
                  <a:gd name="connsiteX9" fmla="*/ 682918 w 3212225"/>
                  <a:gd name="connsiteY9" fmla="*/ 535904 h 3176606"/>
                  <a:gd name="connsiteX10" fmla="*/ 688806 w 3212225"/>
                  <a:gd name="connsiteY10" fmla="*/ 546750 h 3176606"/>
                  <a:gd name="connsiteX11" fmla="*/ 633878 w 3212225"/>
                  <a:gd name="connsiteY11" fmla="*/ 596672 h 3176606"/>
                  <a:gd name="connsiteX12" fmla="*/ 576221 w 3212225"/>
                  <a:gd name="connsiteY12" fmla="*/ 660111 h 3176606"/>
                  <a:gd name="connsiteX13" fmla="*/ 528453 w 3212225"/>
                  <a:gd name="connsiteY13" fmla="*/ 645283 h 3176606"/>
                  <a:gd name="connsiteX14" fmla="*/ 470703 w 3212225"/>
                  <a:gd name="connsiteY14" fmla="*/ 639461 h 3176606"/>
                  <a:gd name="connsiteX15" fmla="*/ 184150 w 3212225"/>
                  <a:gd name="connsiteY15" fmla="*/ 926014 h 3176606"/>
                  <a:gd name="connsiteX16" fmla="*/ 268079 w 3212225"/>
                  <a:gd name="connsiteY16" fmla="*/ 1128638 h 3176606"/>
                  <a:gd name="connsiteX17" fmla="*/ 294124 w 3212225"/>
                  <a:gd name="connsiteY17" fmla="*/ 1150127 h 3176606"/>
                  <a:gd name="connsiteX18" fmla="*/ 286694 w 3212225"/>
                  <a:gd name="connsiteY18" fmla="*/ 1170427 h 3176606"/>
                  <a:gd name="connsiteX19" fmla="*/ 252188 w 3212225"/>
                  <a:gd name="connsiteY19" fmla="*/ 1304625 h 3176606"/>
                  <a:gd name="connsiteX20" fmla="*/ 251405 w 3212225"/>
                  <a:gd name="connsiteY20" fmla="*/ 1309754 h 3176606"/>
                  <a:gd name="connsiteX21" fmla="*/ 228802 w 3212225"/>
                  <a:gd name="connsiteY21" fmla="*/ 1312033 h 3176606"/>
                  <a:gd name="connsiteX22" fmla="*/ 0 w 3212225"/>
                  <a:gd name="connsiteY22" fmla="*/ 1592764 h 3176606"/>
                  <a:gd name="connsiteX23" fmla="*/ 228802 w 3212225"/>
                  <a:gd name="connsiteY23" fmla="*/ 1873495 h 3176606"/>
                  <a:gd name="connsiteX24" fmla="*/ 253985 w 3212225"/>
                  <a:gd name="connsiteY24" fmla="*/ 1876034 h 3176606"/>
                  <a:gd name="connsiteX25" fmla="*/ 286694 w 3212225"/>
                  <a:gd name="connsiteY25" fmla="*/ 2003241 h 3176606"/>
                  <a:gd name="connsiteX26" fmla="*/ 295360 w 3212225"/>
                  <a:gd name="connsiteY26" fmla="*/ 2026921 h 3176606"/>
                  <a:gd name="connsiteX27" fmla="*/ 274429 w 3212225"/>
                  <a:gd name="connsiteY27" fmla="*/ 2044190 h 3176606"/>
                  <a:gd name="connsiteX28" fmla="*/ 190500 w 3212225"/>
                  <a:gd name="connsiteY28" fmla="*/ 2246814 h 3176606"/>
                  <a:gd name="connsiteX29" fmla="*/ 477053 w 3212225"/>
                  <a:gd name="connsiteY29" fmla="*/ 2533367 h 3176606"/>
                  <a:gd name="connsiteX30" fmla="*/ 534803 w 3212225"/>
                  <a:gd name="connsiteY30" fmla="*/ 2527545 h 3176606"/>
                  <a:gd name="connsiteX31" fmla="*/ 577023 w 3212225"/>
                  <a:gd name="connsiteY31" fmla="*/ 2514440 h 3176606"/>
                  <a:gd name="connsiteX32" fmla="*/ 633878 w 3212225"/>
                  <a:gd name="connsiteY32" fmla="*/ 2576996 h 3176606"/>
                  <a:gd name="connsiteX33" fmla="*/ 685440 w 3212225"/>
                  <a:gd name="connsiteY33" fmla="*/ 2623859 h 3176606"/>
                  <a:gd name="connsiteX34" fmla="*/ 672572 w 3212225"/>
                  <a:gd name="connsiteY34" fmla="*/ 2665314 h 3176606"/>
                  <a:gd name="connsiteX35" fmla="*/ 666750 w 3212225"/>
                  <a:gd name="connsiteY35" fmla="*/ 2723064 h 3176606"/>
                  <a:gd name="connsiteX36" fmla="*/ 953303 w 3212225"/>
                  <a:gd name="connsiteY36" fmla="*/ 3009617 h 3176606"/>
                  <a:gd name="connsiteX37" fmla="*/ 1155926 w 3212225"/>
                  <a:gd name="connsiteY37" fmla="*/ 2925688 h 3176606"/>
                  <a:gd name="connsiteX38" fmla="*/ 1168875 w 3212225"/>
                  <a:gd name="connsiteY38" fmla="*/ 2909994 h 3176606"/>
                  <a:gd name="connsiteX39" fmla="*/ 1207634 w 3212225"/>
                  <a:gd name="connsiteY39" fmla="*/ 2924180 h 3176606"/>
                  <a:gd name="connsiteX40" fmla="*/ 1341832 w 3212225"/>
                  <a:gd name="connsiteY40" fmla="*/ 2958686 h 3176606"/>
                  <a:gd name="connsiteX41" fmla="*/ 1346931 w 3212225"/>
                  <a:gd name="connsiteY41" fmla="*/ 2959464 h 3176606"/>
                  <a:gd name="connsiteX42" fmla="*/ 1360008 w 3212225"/>
                  <a:gd name="connsiteY42" fmla="*/ 3001593 h 3176606"/>
                  <a:gd name="connsiteX43" fmla="*/ 1624042 w 3212225"/>
                  <a:gd name="connsiteY43" fmla="*/ 3176606 h 3176606"/>
                  <a:gd name="connsiteX44" fmla="*/ 1888076 w 3212225"/>
                  <a:gd name="connsiteY44" fmla="*/ 3001593 h 3176606"/>
                  <a:gd name="connsiteX45" fmla="*/ 1901154 w 3212225"/>
                  <a:gd name="connsiteY45" fmla="*/ 2959464 h 3176606"/>
                  <a:gd name="connsiteX46" fmla="*/ 1906252 w 3212225"/>
                  <a:gd name="connsiteY46" fmla="*/ 2958686 h 3176606"/>
                  <a:gd name="connsiteX47" fmla="*/ 2040450 w 3212225"/>
                  <a:gd name="connsiteY47" fmla="*/ 2924180 h 3176606"/>
                  <a:gd name="connsiteX48" fmla="*/ 2073935 w 3212225"/>
                  <a:gd name="connsiteY48" fmla="*/ 2911925 h 3176606"/>
                  <a:gd name="connsiteX49" fmla="*/ 2090530 w 3212225"/>
                  <a:gd name="connsiteY49" fmla="*/ 2932038 h 3176606"/>
                  <a:gd name="connsiteX50" fmla="*/ 2293153 w 3212225"/>
                  <a:gd name="connsiteY50" fmla="*/ 3015967 h 3176606"/>
                  <a:gd name="connsiteX51" fmla="*/ 2579706 w 3212225"/>
                  <a:gd name="connsiteY51" fmla="*/ 2729414 h 3176606"/>
                  <a:gd name="connsiteX52" fmla="*/ 2573884 w 3212225"/>
                  <a:gd name="connsiteY52" fmla="*/ 2671664 h 3176606"/>
                  <a:gd name="connsiteX53" fmla="*/ 2559837 w 3212225"/>
                  <a:gd name="connsiteY53" fmla="*/ 2626410 h 3176606"/>
                  <a:gd name="connsiteX54" fmla="*/ 2614206 w 3212225"/>
                  <a:gd name="connsiteY54" fmla="*/ 2576996 h 3176606"/>
                  <a:gd name="connsiteX55" fmla="*/ 2673807 w 3212225"/>
                  <a:gd name="connsiteY55" fmla="*/ 2511419 h 3176606"/>
                  <a:gd name="connsiteX56" fmla="*/ 2705303 w 3212225"/>
                  <a:gd name="connsiteY56" fmla="*/ 2521195 h 3176606"/>
                  <a:gd name="connsiteX57" fmla="*/ 2763053 w 3212225"/>
                  <a:gd name="connsiteY57" fmla="*/ 2527017 h 3176606"/>
                  <a:gd name="connsiteX58" fmla="*/ 3049606 w 3212225"/>
                  <a:gd name="connsiteY58" fmla="*/ 2240464 h 3176606"/>
                  <a:gd name="connsiteX59" fmla="*/ 2965677 w 3212225"/>
                  <a:gd name="connsiteY59" fmla="*/ 2037840 h 3176606"/>
                  <a:gd name="connsiteX60" fmla="*/ 2952658 w 3212225"/>
                  <a:gd name="connsiteY60" fmla="*/ 2027099 h 3176606"/>
                  <a:gd name="connsiteX61" fmla="*/ 2961390 w 3212225"/>
                  <a:gd name="connsiteY61" fmla="*/ 2003241 h 3176606"/>
                  <a:gd name="connsiteX62" fmla="*/ 2995896 w 3212225"/>
                  <a:gd name="connsiteY62" fmla="*/ 1869044 h 3176606"/>
                  <a:gd name="connsiteX63" fmla="*/ 2997664 w 3212225"/>
                  <a:gd name="connsiteY63" fmla="*/ 1857457 h 3176606"/>
                  <a:gd name="connsiteX64" fmla="*/ 3037212 w 3212225"/>
                  <a:gd name="connsiteY64" fmla="*/ 1845180 h 3176606"/>
                  <a:gd name="connsiteX65" fmla="*/ 3212225 w 3212225"/>
                  <a:gd name="connsiteY65" fmla="*/ 1581146 h 3176606"/>
                  <a:gd name="connsiteX66" fmla="*/ 3037212 w 3212225"/>
                  <a:gd name="connsiteY66" fmla="*/ 1317112 h 3176606"/>
                  <a:gd name="connsiteX67" fmla="*/ 2995802 w 3212225"/>
                  <a:gd name="connsiteY67" fmla="*/ 1304258 h 3176606"/>
                  <a:gd name="connsiteX68" fmla="*/ 2961390 w 3212225"/>
                  <a:gd name="connsiteY68" fmla="*/ 1170427 h 3176606"/>
                  <a:gd name="connsiteX69" fmla="*/ 2955368 w 3212225"/>
                  <a:gd name="connsiteY69" fmla="*/ 1153972 h 3176606"/>
                  <a:gd name="connsiteX70" fmla="*/ 2978377 w 3212225"/>
                  <a:gd name="connsiteY70" fmla="*/ 1134988 h 3176606"/>
                  <a:gd name="connsiteX71" fmla="*/ 3062306 w 3212225"/>
                  <a:gd name="connsiteY71" fmla="*/ 932364 h 3176606"/>
                  <a:gd name="connsiteX72" fmla="*/ 2775753 w 3212225"/>
                  <a:gd name="connsiteY72" fmla="*/ 645811 h 3176606"/>
                  <a:gd name="connsiteX73" fmla="*/ 2718003 w 3212225"/>
                  <a:gd name="connsiteY73" fmla="*/ 651633 h 3176606"/>
                  <a:gd name="connsiteX74" fmla="*/ 2676006 w 3212225"/>
                  <a:gd name="connsiteY74" fmla="*/ 664669 h 3176606"/>
                  <a:gd name="connsiteX75" fmla="*/ 2614206 w 3212225"/>
                  <a:gd name="connsiteY75" fmla="*/ 596672 h 3176606"/>
                  <a:gd name="connsiteX76" fmla="*/ 2553144 w 3212225"/>
                  <a:gd name="connsiteY76" fmla="*/ 541175 h 3176606"/>
                  <a:gd name="connsiteX77" fmla="*/ 2567534 w 3212225"/>
                  <a:gd name="connsiteY77" fmla="*/ 494815 h 3176606"/>
                  <a:gd name="connsiteX78" fmla="*/ 2573356 w 3212225"/>
                  <a:gd name="connsiteY78" fmla="*/ 437064 h 3176606"/>
                  <a:gd name="connsiteX79" fmla="*/ 2286803 w 3212225"/>
                  <a:gd name="connsiteY79" fmla="*/ 150511 h 3176606"/>
                  <a:gd name="connsiteX80" fmla="*/ 2084180 w 3212225"/>
                  <a:gd name="connsiteY80" fmla="*/ 234440 h 3176606"/>
                  <a:gd name="connsiteX81" fmla="*/ 2064501 w 3212225"/>
                  <a:gd name="connsiteY81" fmla="*/ 258291 h 3176606"/>
                  <a:gd name="connsiteX82" fmla="*/ 2040450 w 3212225"/>
                  <a:gd name="connsiteY82" fmla="*/ 249488 h 3176606"/>
                  <a:gd name="connsiteX83" fmla="*/ 1906252 w 3212225"/>
                  <a:gd name="connsiteY83" fmla="*/ 214982 h 3176606"/>
                  <a:gd name="connsiteX84" fmla="*/ 1900196 w 3212225"/>
                  <a:gd name="connsiteY84" fmla="*/ 214058 h 3176606"/>
                  <a:gd name="connsiteX85" fmla="*/ 1888076 w 3212225"/>
                  <a:gd name="connsiteY85" fmla="*/ 175014 h 3176606"/>
                  <a:gd name="connsiteX86" fmla="*/ 1624042 w 3212225"/>
                  <a:gd name="connsiteY86" fmla="*/ 0 h 317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3212225" h="3176606">
                    <a:moveTo>
                      <a:pt x="1624042" y="0"/>
                    </a:moveTo>
                    <a:cubicBezTo>
                      <a:pt x="1505348" y="0"/>
                      <a:pt x="1403509" y="72165"/>
                      <a:pt x="1360008" y="175014"/>
                    </a:cubicBezTo>
                    <a:lnTo>
                      <a:pt x="1347888" y="214058"/>
                    </a:lnTo>
                    <a:lnTo>
                      <a:pt x="1341832" y="214982"/>
                    </a:lnTo>
                    <a:cubicBezTo>
                      <a:pt x="1296254" y="224309"/>
                      <a:pt x="1251482" y="235850"/>
                      <a:pt x="1207634" y="249488"/>
                    </a:cubicBezTo>
                    <a:lnTo>
                      <a:pt x="1180626" y="259373"/>
                    </a:lnTo>
                    <a:lnTo>
                      <a:pt x="1149576" y="221741"/>
                    </a:lnTo>
                    <a:cubicBezTo>
                      <a:pt x="1097721" y="169885"/>
                      <a:pt x="1026082" y="137811"/>
                      <a:pt x="946953" y="137811"/>
                    </a:cubicBezTo>
                    <a:cubicBezTo>
                      <a:pt x="788694" y="137811"/>
                      <a:pt x="660400" y="266105"/>
                      <a:pt x="660400" y="424364"/>
                    </a:cubicBezTo>
                    <a:cubicBezTo>
                      <a:pt x="660400" y="463929"/>
                      <a:pt x="668418" y="501621"/>
                      <a:pt x="682918" y="535904"/>
                    </a:cubicBezTo>
                    <a:lnTo>
                      <a:pt x="688806" y="546750"/>
                    </a:lnTo>
                    <a:lnTo>
                      <a:pt x="633878" y="596672"/>
                    </a:lnTo>
                    <a:lnTo>
                      <a:pt x="576221" y="660111"/>
                    </a:lnTo>
                    <a:lnTo>
                      <a:pt x="528453" y="645283"/>
                    </a:lnTo>
                    <a:cubicBezTo>
                      <a:pt x="509799" y="641466"/>
                      <a:pt x="490485" y="639461"/>
                      <a:pt x="470703" y="639461"/>
                    </a:cubicBezTo>
                    <a:cubicBezTo>
                      <a:pt x="312444" y="639461"/>
                      <a:pt x="184150" y="767755"/>
                      <a:pt x="184150" y="926014"/>
                    </a:cubicBezTo>
                    <a:cubicBezTo>
                      <a:pt x="184150" y="1005144"/>
                      <a:pt x="216223" y="1076782"/>
                      <a:pt x="268079" y="1128638"/>
                    </a:cubicBezTo>
                    <a:lnTo>
                      <a:pt x="294124" y="1150127"/>
                    </a:lnTo>
                    <a:lnTo>
                      <a:pt x="286694" y="1170427"/>
                    </a:lnTo>
                    <a:cubicBezTo>
                      <a:pt x="273056" y="1214275"/>
                      <a:pt x="261515" y="1259047"/>
                      <a:pt x="252188" y="1304625"/>
                    </a:cubicBezTo>
                    <a:lnTo>
                      <a:pt x="251405" y="1309754"/>
                    </a:lnTo>
                    <a:lnTo>
                      <a:pt x="228802" y="1312033"/>
                    </a:lnTo>
                    <a:cubicBezTo>
                      <a:pt x="98225" y="1338753"/>
                      <a:pt x="0" y="1454288"/>
                      <a:pt x="0" y="1592764"/>
                    </a:cubicBezTo>
                    <a:cubicBezTo>
                      <a:pt x="0" y="1731241"/>
                      <a:pt x="98225" y="1846775"/>
                      <a:pt x="228802" y="1873495"/>
                    </a:cubicBezTo>
                    <a:lnTo>
                      <a:pt x="253985" y="1876034"/>
                    </a:lnTo>
                    <a:lnTo>
                      <a:pt x="286694" y="2003241"/>
                    </a:lnTo>
                    <a:lnTo>
                      <a:pt x="295360" y="2026921"/>
                    </a:lnTo>
                    <a:lnTo>
                      <a:pt x="274429" y="2044190"/>
                    </a:lnTo>
                    <a:cubicBezTo>
                      <a:pt x="222573" y="2096046"/>
                      <a:pt x="190500" y="2167685"/>
                      <a:pt x="190500" y="2246814"/>
                    </a:cubicBezTo>
                    <a:cubicBezTo>
                      <a:pt x="190500" y="2405073"/>
                      <a:pt x="318794" y="2533367"/>
                      <a:pt x="477053" y="2533367"/>
                    </a:cubicBezTo>
                    <a:cubicBezTo>
                      <a:pt x="496835" y="2533367"/>
                      <a:pt x="516149" y="2531363"/>
                      <a:pt x="534803" y="2527545"/>
                    </a:cubicBezTo>
                    <a:lnTo>
                      <a:pt x="577023" y="2514440"/>
                    </a:lnTo>
                    <a:lnTo>
                      <a:pt x="633878" y="2576996"/>
                    </a:lnTo>
                    <a:lnTo>
                      <a:pt x="685440" y="2623859"/>
                    </a:lnTo>
                    <a:lnTo>
                      <a:pt x="672572" y="2665314"/>
                    </a:lnTo>
                    <a:cubicBezTo>
                      <a:pt x="668754" y="2683968"/>
                      <a:pt x="666750" y="2703282"/>
                      <a:pt x="666750" y="2723064"/>
                    </a:cubicBezTo>
                    <a:cubicBezTo>
                      <a:pt x="666750" y="2881323"/>
                      <a:pt x="795044" y="3009617"/>
                      <a:pt x="953303" y="3009617"/>
                    </a:cubicBezTo>
                    <a:cubicBezTo>
                      <a:pt x="1032432" y="3009617"/>
                      <a:pt x="1104071" y="2977544"/>
                      <a:pt x="1155926" y="2925688"/>
                    </a:cubicBezTo>
                    <a:lnTo>
                      <a:pt x="1168875" y="2909994"/>
                    </a:lnTo>
                    <a:lnTo>
                      <a:pt x="1207634" y="2924180"/>
                    </a:lnTo>
                    <a:cubicBezTo>
                      <a:pt x="1251482" y="2937818"/>
                      <a:pt x="1296254" y="2949359"/>
                      <a:pt x="1341832" y="2958686"/>
                    </a:cubicBezTo>
                    <a:lnTo>
                      <a:pt x="1346931" y="2959464"/>
                    </a:lnTo>
                    <a:lnTo>
                      <a:pt x="1360008" y="3001593"/>
                    </a:lnTo>
                    <a:cubicBezTo>
                      <a:pt x="1403509" y="3104441"/>
                      <a:pt x="1505348" y="3176606"/>
                      <a:pt x="1624042" y="3176606"/>
                    </a:cubicBezTo>
                    <a:cubicBezTo>
                      <a:pt x="1742736" y="3176606"/>
                      <a:pt x="1844575" y="3104441"/>
                      <a:pt x="1888076" y="3001593"/>
                    </a:cubicBezTo>
                    <a:lnTo>
                      <a:pt x="1901154" y="2959464"/>
                    </a:lnTo>
                    <a:lnTo>
                      <a:pt x="1906252" y="2958686"/>
                    </a:lnTo>
                    <a:cubicBezTo>
                      <a:pt x="1951830" y="2949359"/>
                      <a:pt x="1996602" y="2937818"/>
                      <a:pt x="2040450" y="2924180"/>
                    </a:cubicBezTo>
                    <a:lnTo>
                      <a:pt x="2073935" y="2911925"/>
                    </a:lnTo>
                    <a:lnTo>
                      <a:pt x="2090530" y="2932038"/>
                    </a:lnTo>
                    <a:cubicBezTo>
                      <a:pt x="2142385" y="2983894"/>
                      <a:pt x="2214024" y="3015967"/>
                      <a:pt x="2293153" y="3015967"/>
                    </a:cubicBezTo>
                    <a:cubicBezTo>
                      <a:pt x="2451412" y="3015967"/>
                      <a:pt x="2579706" y="2887673"/>
                      <a:pt x="2579706" y="2729414"/>
                    </a:cubicBezTo>
                    <a:cubicBezTo>
                      <a:pt x="2579706" y="2709632"/>
                      <a:pt x="2577702" y="2690318"/>
                      <a:pt x="2573884" y="2671664"/>
                    </a:cubicBezTo>
                    <a:lnTo>
                      <a:pt x="2559837" y="2626410"/>
                    </a:lnTo>
                    <a:lnTo>
                      <a:pt x="2614206" y="2576996"/>
                    </a:lnTo>
                    <a:lnTo>
                      <a:pt x="2673807" y="2511419"/>
                    </a:lnTo>
                    <a:lnTo>
                      <a:pt x="2705303" y="2521195"/>
                    </a:lnTo>
                    <a:cubicBezTo>
                      <a:pt x="2723957" y="2525013"/>
                      <a:pt x="2743271" y="2527017"/>
                      <a:pt x="2763053" y="2527017"/>
                    </a:cubicBezTo>
                    <a:cubicBezTo>
                      <a:pt x="2921312" y="2527017"/>
                      <a:pt x="3049606" y="2398723"/>
                      <a:pt x="3049606" y="2240464"/>
                    </a:cubicBezTo>
                    <a:cubicBezTo>
                      <a:pt x="3049606" y="2161335"/>
                      <a:pt x="3017533" y="2089696"/>
                      <a:pt x="2965677" y="2037840"/>
                    </a:cubicBezTo>
                    <a:lnTo>
                      <a:pt x="2952658" y="2027099"/>
                    </a:lnTo>
                    <a:lnTo>
                      <a:pt x="2961390" y="2003241"/>
                    </a:lnTo>
                    <a:cubicBezTo>
                      <a:pt x="2975028" y="1959393"/>
                      <a:pt x="2986569" y="1914622"/>
                      <a:pt x="2995896" y="1869044"/>
                    </a:cubicBezTo>
                    <a:lnTo>
                      <a:pt x="2997664" y="1857457"/>
                    </a:lnTo>
                    <a:lnTo>
                      <a:pt x="3037212" y="1845180"/>
                    </a:lnTo>
                    <a:cubicBezTo>
                      <a:pt x="3140060" y="1801679"/>
                      <a:pt x="3212225" y="1699840"/>
                      <a:pt x="3212225" y="1581146"/>
                    </a:cubicBezTo>
                    <a:cubicBezTo>
                      <a:pt x="3212225" y="1462452"/>
                      <a:pt x="3140060" y="1360613"/>
                      <a:pt x="3037212" y="1317112"/>
                    </a:cubicBezTo>
                    <a:lnTo>
                      <a:pt x="2995802" y="1304258"/>
                    </a:lnTo>
                    <a:lnTo>
                      <a:pt x="2961390" y="1170427"/>
                    </a:lnTo>
                    <a:lnTo>
                      <a:pt x="2955368" y="1153972"/>
                    </a:lnTo>
                    <a:lnTo>
                      <a:pt x="2978377" y="1134988"/>
                    </a:lnTo>
                    <a:cubicBezTo>
                      <a:pt x="3030233" y="1083132"/>
                      <a:pt x="3062306" y="1011494"/>
                      <a:pt x="3062306" y="932364"/>
                    </a:cubicBezTo>
                    <a:cubicBezTo>
                      <a:pt x="3062306" y="774105"/>
                      <a:pt x="2934012" y="645811"/>
                      <a:pt x="2775753" y="645811"/>
                    </a:cubicBezTo>
                    <a:cubicBezTo>
                      <a:pt x="2755971" y="645811"/>
                      <a:pt x="2736657" y="647816"/>
                      <a:pt x="2718003" y="651633"/>
                    </a:cubicBezTo>
                    <a:lnTo>
                      <a:pt x="2676006" y="664669"/>
                    </a:lnTo>
                    <a:lnTo>
                      <a:pt x="2614206" y="596672"/>
                    </a:lnTo>
                    <a:lnTo>
                      <a:pt x="2553144" y="541175"/>
                    </a:lnTo>
                    <a:lnTo>
                      <a:pt x="2567534" y="494815"/>
                    </a:lnTo>
                    <a:cubicBezTo>
                      <a:pt x="2571352" y="476161"/>
                      <a:pt x="2573356" y="456846"/>
                      <a:pt x="2573356" y="437064"/>
                    </a:cubicBezTo>
                    <a:cubicBezTo>
                      <a:pt x="2573356" y="278805"/>
                      <a:pt x="2445062" y="150511"/>
                      <a:pt x="2286803" y="150511"/>
                    </a:cubicBezTo>
                    <a:cubicBezTo>
                      <a:pt x="2207674" y="150511"/>
                      <a:pt x="2136035" y="182585"/>
                      <a:pt x="2084180" y="234440"/>
                    </a:cubicBezTo>
                    <a:lnTo>
                      <a:pt x="2064501" y="258291"/>
                    </a:lnTo>
                    <a:lnTo>
                      <a:pt x="2040450" y="249488"/>
                    </a:lnTo>
                    <a:cubicBezTo>
                      <a:pt x="1996602" y="235850"/>
                      <a:pt x="1951830" y="224309"/>
                      <a:pt x="1906252" y="214982"/>
                    </a:cubicBezTo>
                    <a:lnTo>
                      <a:pt x="1900196" y="214058"/>
                    </a:lnTo>
                    <a:lnTo>
                      <a:pt x="1888076" y="175014"/>
                    </a:lnTo>
                    <a:cubicBezTo>
                      <a:pt x="1844575" y="72165"/>
                      <a:pt x="1742736" y="0"/>
                      <a:pt x="162404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DFB8D65B-0853-47AB-A266-6D21DFD1F146}"/>
                  </a:ext>
                </a:extLst>
              </p:cNvPr>
              <p:cNvSpPr/>
              <p:nvPr/>
            </p:nvSpPr>
            <p:spPr>
              <a:xfrm rot="5400000">
                <a:off x="4145264" y="2796688"/>
                <a:ext cx="1615472" cy="1615472"/>
              </a:xfrm>
              <a:custGeom>
                <a:avLst/>
                <a:gdLst>
                  <a:gd name="connsiteX0" fmla="*/ 81755 w 3295482"/>
                  <a:gd name="connsiteY0" fmla="*/ 1647740 h 3295483"/>
                  <a:gd name="connsiteX1" fmla="*/ 203127 w 3295482"/>
                  <a:gd name="connsiteY1" fmla="*/ 1890421 h 3295483"/>
                  <a:gd name="connsiteX2" fmla="*/ 228308 w 3295482"/>
                  <a:gd name="connsiteY2" fmla="*/ 1903723 h 3295483"/>
                  <a:gd name="connsiteX3" fmla="*/ 234383 w 3295482"/>
                  <a:gd name="connsiteY3" fmla="*/ 1878402 h 3295483"/>
                  <a:gd name="connsiteX4" fmla="*/ 410056 w 3295482"/>
                  <a:gd name="connsiteY4" fmla="*/ 1714587 h 3295483"/>
                  <a:gd name="connsiteX5" fmla="*/ 299585 w 3295482"/>
                  <a:gd name="connsiteY5" fmla="*/ 2008978 h 3295483"/>
                  <a:gd name="connsiteX6" fmla="*/ 542452 w 3295482"/>
                  <a:gd name="connsiteY6" fmla="*/ 2208693 h 3295483"/>
                  <a:gd name="connsiteX7" fmla="*/ 308406 w 3295482"/>
                  <a:gd name="connsiteY7" fmla="*/ 2154662 h 3295483"/>
                  <a:gd name="connsiteX8" fmla="*/ 290483 w 3295482"/>
                  <a:gd name="connsiteY8" fmla="*/ 2135769 h 3295483"/>
                  <a:gd name="connsiteX9" fmla="*/ 275326 w 3295482"/>
                  <a:gd name="connsiteY9" fmla="*/ 2159880 h 3295483"/>
                  <a:gd name="connsiteX10" fmla="*/ 291555 w 3295482"/>
                  <a:gd name="connsiteY10" fmla="*/ 2430734 h 3295483"/>
                  <a:gd name="connsiteX11" fmla="*/ 518008 w 3295482"/>
                  <a:gd name="connsiteY11" fmla="*/ 2580216 h 3295483"/>
                  <a:gd name="connsiteX12" fmla="*/ 547144 w 3295482"/>
                  <a:gd name="connsiteY12" fmla="*/ 2581432 h 3295483"/>
                  <a:gd name="connsiteX13" fmla="*/ 539067 w 3295482"/>
                  <a:gd name="connsiteY13" fmla="*/ 2554178 h 3295483"/>
                  <a:gd name="connsiteX14" fmla="*/ 609298 w 3295482"/>
                  <a:gd name="connsiteY14" fmla="*/ 2324474 h 3295483"/>
                  <a:gd name="connsiteX15" fmla="*/ 660822 w 3295482"/>
                  <a:gd name="connsiteY15" fmla="*/ 2634659 h 3295483"/>
                  <a:gd name="connsiteX16" fmla="*/ 971007 w 3295482"/>
                  <a:gd name="connsiteY16" fmla="*/ 2686183 h 3295483"/>
                  <a:gd name="connsiteX17" fmla="*/ 741302 w 3295482"/>
                  <a:gd name="connsiteY17" fmla="*/ 2756413 h 3295483"/>
                  <a:gd name="connsiteX18" fmla="*/ 714049 w 3295482"/>
                  <a:gd name="connsiteY18" fmla="*/ 2748337 h 3295483"/>
                  <a:gd name="connsiteX19" fmla="*/ 715265 w 3295482"/>
                  <a:gd name="connsiteY19" fmla="*/ 2777474 h 3295483"/>
                  <a:gd name="connsiteX20" fmla="*/ 864746 w 3295482"/>
                  <a:gd name="connsiteY20" fmla="*/ 3003925 h 3295483"/>
                  <a:gd name="connsiteX21" fmla="*/ 1135600 w 3295482"/>
                  <a:gd name="connsiteY21" fmla="*/ 3020154 h 3295483"/>
                  <a:gd name="connsiteX22" fmla="*/ 1159709 w 3295482"/>
                  <a:gd name="connsiteY22" fmla="*/ 3004998 h 3295483"/>
                  <a:gd name="connsiteX23" fmla="*/ 1140819 w 3295482"/>
                  <a:gd name="connsiteY23" fmla="*/ 2987076 h 3295483"/>
                  <a:gd name="connsiteX24" fmla="*/ 1086788 w 3295482"/>
                  <a:gd name="connsiteY24" fmla="*/ 2753029 h 3295483"/>
                  <a:gd name="connsiteX25" fmla="*/ 1286502 w 3295482"/>
                  <a:gd name="connsiteY25" fmla="*/ 2995898 h 3295483"/>
                  <a:gd name="connsiteX26" fmla="*/ 1580894 w 3295482"/>
                  <a:gd name="connsiteY26" fmla="*/ 2885424 h 3295483"/>
                  <a:gd name="connsiteX27" fmla="*/ 1417078 w 3295482"/>
                  <a:gd name="connsiteY27" fmla="*/ 3061099 h 3295483"/>
                  <a:gd name="connsiteX28" fmla="*/ 1391757 w 3295482"/>
                  <a:gd name="connsiteY28" fmla="*/ 3067175 h 3295483"/>
                  <a:gd name="connsiteX29" fmla="*/ 1405058 w 3295482"/>
                  <a:gd name="connsiteY29" fmla="*/ 3092355 h 3295483"/>
                  <a:gd name="connsiteX30" fmla="*/ 1647739 w 3295482"/>
                  <a:gd name="connsiteY30" fmla="*/ 3213727 h 3295483"/>
                  <a:gd name="connsiteX31" fmla="*/ 1890420 w 3295482"/>
                  <a:gd name="connsiteY31" fmla="*/ 3092355 h 3295483"/>
                  <a:gd name="connsiteX32" fmla="*/ 1903722 w 3295482"/>
                  <a:gd name="connsiteY32" fmla="*/ 3067174 h 3295483"/>
                  <a:gd name="connsiteX33" fmla="*/ 1878402 w 3295482"/>
                  <a:gd name="connsiteY33" fmla="*/ 3061098 h 3295483"/>
                  <a:gd name="connsiteX34" fmla="*/ 1714586 w 3295482"/>
                  <a:gd name="connsiteY34" fmla="*/ 2885423 h 3295483"/>
                  <a:gd name="connsiteX35" fmla="*/ 2008978 w 3295482"/>
                  <a:gd name="connsiteY35" fmla="*/ 2995897 h 3295483"/>
                  <a:gd name="connsiteX36" fmla="*/ 2208692 w 3295482"/>
                  <a:gd name="connsiteY36" fmla="*/ 2753028 h 3295483"/>
                  <a:gd name="connsiteX37" fmla="*/ 2154661 w 3295482"/>
                  <a:gd name="connsiteY37" fmla="*/ 2987075 h 3295483"/>
                  <a:gd name="connsiteX38" fmla="*/ 2135770 w 3295482"/>
                  <a:gd name="connsiteY38" fmla="*/ 3004997 h 3295483"/>
                  <a:gd name="connsiteX39" fmla="*/ 2159879 w 3295482"/>
                  <a:gd name="connsiteY39" fmla="*/ 3020153 h 3295483"/>
                  <a:gd name="connsiteX40" fmla="*/ 2430733 w 3295482"/>
                  <a:gd name="connsiteY40" fmla="*/ 3003924 h 3295483"/>
                  <a:gd name="connsiteX41" fmla="*/ 2580215 w 3295482"/>
                  <a:gd name="connsiteY41" fmla="*/ 2777472 h 3295483"/>
                  <a:gd name="connsiteX42" fmla="*/ 2581431 w 3295482"/>
                  <a:gd name="connsiteY42" fmla="*/ 2748337 h 3295483"/>
                  <a:gd name="connsiteX43" fmla="*/ 2554178 w 3295482"/>
                  <a:gd name="connsiteY43" fmla="*/ 2756413 h 3295483"/>
                  <a:gd name="connsiteX44" fmla="*/ 2324472 w 3295482"/>
                  <a:gd name="connsiteY44" fmla="*/ 2686182 h 3295483"/>
                  <a:gd name="connsiteX45" fmla="*/ 2634659 w 3295482"/>
                  <a:gd name="connsiteY45" fmla="*/ 2634659 h 3295483"/>
                  <a:gd name="connsiteX46" fmla="*/ 2686182 w 3295482"/>
                  <a:gd name="connsiteY46" fmla="*/ 2324471 h 3295483"/>
                  <a:gd name="connsiteX47" fmla="*/ 2756414 w 3295482"/>
                  <a:gd name="connsiteY47" fmla="*/ 2554177 h 3295483"/>
                  <a:gd name="connsiteX48" fmla="*/ 2748337 w 3295482"/>
                  <a:gd name="connsiteY48" fmla="*/ 2581431 h 3295483"/>
                  <a:gd name="connsiteX49" fmla="*/ 2777472 w 3295482"/>
                  <a:gd name="connsiteY49" fmla="*/ 2580215 h 3295483"/>
                  <a:gd name="connsiteX50" fmla="*/ 3003924 w 3295482"/>
                  <a:gd name="connsiteY50" fmla="*/ 2430733 h 3295483"/>
                  <a:gd name="connsiteX51" fmla="*/ 3020153 w 3295482"/>
                  <a:gd name="connsiteY51" fmla="*/ 2159879 h 3295483"/>
                  <a:gd name="connsiteX52" fmla="*/ 3004997 w 3295482"/>
                  <a:gd name="connsiteY52" fmla="*/ 2135770 h 3295483"/>
                  <a:gd name="connsiteX53" fmla="*/ 2987075 w 3295482"/>
                  <a:gd name="connsiteY53" fmla="*/ 2154661 h 3295483"/>
                  <a:gd name="connsiteX54" fmla="*/ 2753026 w 3295482"/>
                  <a:gd name="connsiteY54" fmla="*/ 2208692 h 3295483"/>
                  <a:gd name="connsiteX55" fmla="*/ 2995897 w 3295482"/>
                  <a:gd name="connsiteY55" fmla="*/ 2008977 h 3295483"/>
                  <a:gd name="connsiteX56" fmla="*/ 2885422 w 3295482"/>
                  <a:gd name="connsiteY56" fmla="*/ 1714583 h 3295483"/>
                  <a:gd name="connsiteX57" fmla="*/ 3061099 w 3295482"/>
                  <a:gd name="connsiteY57" fmla="*/ 1878399 h 3295483"/>
                  <a:gd name="connsiteX58" fmla="*/ 3067175 w 3295482"/>
                  <a:gd name="connsiteY58" fmla="*/ 1903723 h 3295483"/>
                  <a:gd name="connsiteX59" fmla="*/ 3092352 w 3295482"/>
                  <a:gd name="connsiteY59" fmla="*/ 1890423 h 3295483"/>
                  <a:gd name="connsiteX60" fmla="*/ 3213726 w 3295482"/>
                  <a:gd name="connsiteY60" fmla="*/ 1647740 h 3295483"/>
                  <a:gd name="connsiteX61" fmla="*/ 3092352 w 3295482"/>
                  <a:gd name="connsiteY61" fmla="*/ 1405057 h 3295483"/>
                  <a:gd name="connsiteX62" fmla="*/ 3067174 w 3295482"/>
                  <a:gd name="connsiteY62" fmla="*/ 1391757 h 3295483"/>
                  <a:gd name="connsiteX63" fmla="*/ 3061098 w 3295482"/>
                  <a:gd name="connsiteY63" fmla="*/ 1417079 h 3295483"/>
                  <a:gd name="connsiteX64" fmla="*/ 2885423 w 3295482"/>
                  <a:gd name="connsiteY64" fmla="*/ 1580895 h 3295483"/>
                  <a:gd name="connsiteX65" fmla="*/ 2995896 w 3295482"/>
                  <a:gd name="connsiteY65" fmla="*/ 1286502 h 3295483"/>
                  <a:gd name="connsiteX66" fmla="*/ 2753028 w 3295482"/>
                  <a:gd name="connsiteY66" fmla="*/ 1086788 h 3295483"/>
                  <a:gd name="connsiteX67" fmla="*/ 2987074 w 3295482"/>
                  <a:gd name="connsiteY67" fmla="*/ 1140819 h 3295483"/>
                  <a:gd name="connsiteX68" fmla="*/ 3004996 w 3295482"/>
                  <a:gd name="connsiteY68" fmla="*/ 1159710 h 3295483"/>
                  <a:gd name="connsiteX69" fmla="*/ 3020152 w 3295482"/>
                  <a:gd name="connsiteY69" fmla="*/ 1135602 h 3295483"/>
                  <a:gd name="connsiteX70" fmla="*/ 3003923 w 3295482"/>
                  <a:gd name="connsiteY70" fmla="*/ 864748 h 3295483"/>
                  <a:gd name="connsiteX71" fmla="*/ 2777471 w 3295482"/>
                  <a:gd name="connsiteY71" fmla="*/ 715266 h 3295483"/>
                  <a:gd name="connsiteX72" fmla="*/ 2748335 w 3295482"/>
                  <a:gd name="connsiteY72" fmla="*/ 714050 h 3295483"/>
                  <a:gd name="connsiteX73" fmla="*/ 2756412 w 3295482"/>
                  <a:gd name="connsiteY73" fmla="*/ 741303 h 3295483"/>
                  <a:gd name="connsiteX74" fmla="*/ 2686181 w 3295482"/>
                  <a:gd name="connsiteY74" fmla="*/ 971007 h 3295483"/>
                  <a:gd name="connsiteX75" fmla="*/ 2634657 w 3295482"/>
                  <a:gd name="connsiteY75" fmla="*/ 660822 h 3295483"/>
                  <a:gd name="connsiteX76" fmla="*/ 2324472 w 3295482"/>
                  <a:gd name="connsiteY76" fmla="*/ 609298 h 3295483"/>
                  <a:gd name="connsiteX77" fmla="*/ 2554177 w 3295482"/>
                  <a:gd name="connsiteY77" fmla="*/ 539068 h 3295483"/>
                  <a:gd name="connsiteX78" fmla="*/ 2581430 w 3295482"/>
                  <a:gd name="connsiteY78" fmla="*/ 547144 h 3295483"/>
                  <a:gd name="connsiteX79" fmla="*/ 2580214 w 3295482"/>
                  <a:gd name="connsiteY79" fmla="*/ 518008 h 3295483"/>
                  <a:gd name="connsiteX80" fmla="*/ 2430732 w 3295482"/>
                  <a:gd name="connsiteY80" fmla="*/ 291557 h 3295483"/>
                  <a:gd name="connsiteX81" fmla="*/ 2159879 w 3295482"/>
                  <a:gd name="connsiteY81" fmla="*/ 275328 h 3295483"/>
                  <a:gd name="connsiteX82" fmla="*/ 2135769 w 3295482"/>
                  <a:gd name="connsiteY82" fmla="*/ 290484 h 3295483"/>
                  <a:gd name="connsiteX83" fmla="*/ 2154660 w 3295482"/>
                  <a:gd name="connsiteY83" fmla="*/ 308406 h 3295483"/>
                  <a:gd name="connsiteX84" fmla="*/ 2208691 w 3295482"/>
                  <a:gd name="connsiteY84" fmla="*/ 542451 h 3295483"/>
                  <a:gd name="connsiteX85" fmla="*/ 2008977 w 3295482"/>
                  <a:gd name="connsiteY85" fmla="*/ 299584 h 3295483"/>
                  <a:gd name="connsiteX86" fmla="*/ 1714586 w 3295482"/>
                  <a:gd name="connsiteY86" fmla="*/ 410056 h 3295483"/>
                  <a:gd name="connsiteX87" fmla="*/ 1878401 w 3295482"/>
                  <a:gd name="connsiteY87" fmla="*/ 234382 h 3295483"/>
                  <a:gd name="connsiteX88" fmla="*/ 1903722 w 3295482"/>
                  <a:gd name="connsiteY88" fmla="*/ 228307 h 3295483"/>
                  <a:gd name="connsiteX89" fmla="*/ 1890420 w 3295482"/>
                  <a:gd name="connsiteY89" fmla="*/ 203126 h 3295483"/>
                  <a:gd name="connsiteX90" fmla="*/ 1647739 w 3295482"/>
                  <a:gd name="connsiteY90" fmla="*/ 81755 h 3295483"/>
                  <a:gd name="connsiteX91" fmla="*/ 1405058 w 3295482"/>
                  <a:gd name="connsiteY91" fmla="*/ 203127 h 3295483"/>
                  <a:gd name="connsiteX92" fmla="*/ 1391758 w 3295482"/>
                  <a:gd name="connsiteY92" fmla="*/ 228305 h 3295483"/>
                  <a:gd name="connsiteX93" fmla="*/ 1417081 w 3295482"/>
                  <a:gd name="connsiteY93" fmla="*/ 234381 h 3295483"/>
                  <a:gd name="connsiteX94" fmla="*/ 1580896 w 3295482"/>
                  <a:gd name="connsiteY94" fmla="*/ 410055 h 3295483"/>
                  <a:gd name="connsiteX95" fmla="*/ 1286505 w 3295482"/>
                  <a:gd name="connsiteY95" fmla="*/ 299583 h 3295483"/>
                  <a:gd name="connsiteX96" fmla="*/ 1086790 w 3295482"/>
                  <a:gd name="connsiteY96" fmla="*/ 542450 h 3295483"/>
                  <a:gd name="connsiteX97" fmla="*/ 1140821 w 3295482"/>
                  <a:gd name="connsiteY97" fmla="*/ 308405 h 3295483"/>
                  <a:gd name="connsiteX98" fmla="*/ 1159712 w 3295482"/>
                  <a:gd name="connsiteY98" fmla="*/ 290483 h 3295483"/>
                  <a:gd name="connsiteX99" fmla="*/ 1135601 w 3295482"/>
                  <a:gd name="connsiteY99" fmla="*/ 275326 h 3295483"/>
                  <a:gd name="connsiteX100" fmla="*/ 864748 w 3295482"/>
                  <a:gd name="connsiteY100" fmla="*/ 291556 h 3295483"/>
                  <a:gd name="connsiteX101" fmla="*/ 715266 w 3295482"/>
                  <a:gd name="connsiteY101" fmla="*/ 518008 h 3295483"/>
                  <a:gd name="connsiteX102" fmla="*/ 714049 w 3295482"/>
                  <a:gd name="connsiteY102" fmla="*/ 547143 h 3295483"/>
                  <a:gd name="connsiteX103" fmla="*/ 741304 w 3295482"/>
                  <a:gd name="connsiteY103" fmla="*/ 539066 h 3295483"/>
                  <a:gd name="connsiteX104" fmla="*/ 971009 w 3295482"/>
                  <a:gd name="connsiteY104" fmla="*/ 609296 h 3295483"/>
                  <a:gd name="connsiteX105" fmla="*/ 660823 w 3295482"/>
                  <a:gd name="connsiteY105" fmla="*/ 660821 h 3295483"/>
                  <a:gd name="connsiteX106" fmla="*/ 609298 w 3295482"/>
                  <a:gd name="connsiteY106" fmla="*/ 971007 h 3295483"/>
                  <a:gd name="connsiteX107" fmla="*/ 539068 w 3295482"/>
                  <a:gd name="connsiteY107" fmla="*/ 741302 h 3295483"/>
                  <a:gd name="connsiteX108" fmla="*/ 547145 w 3295482"/>
                  <a:gd name="connsiteY108" fmla="*/ 714049 h 3295483"/>
                  <a:gd name="connsiteX109" fmla="*/ 518008 w 3295482"/>
                  <a:gd name="connsiteY109" fmla="*/ 715265 h 3295483"/>
                  <a:gd name="connsiteX110" fmla="*/ 291557 w 3295482"/>
                  <a:gd name="connsiteY110" fmla="*/ 864747 h 3295483"/>
                  <a:gd name="connsiteX111" fmla="*/ 275327 w 3295482"/>
                  <a:gd name="connsiteY111" fmla="*/ 1135601 h 3295483"/>
                  <a:gd name="connsiteX112" fmla="*/ 290485 w 3295482"/>
                  <a:gd name="connsiteY112" fmla="*/ 1159712 h 3295483"/>
                  <a:gd name="connsiteX113" fmla="*/ 308408 w 3295482"/>
                  <a:gd name="connsiteY113" fmla="*/ 1140819 h 3295483"/>
                  <a:gd name="connsiteX114" fmla="*/ 542453 w 3295482"/>
                  <a:gd name="connsiteY114" fmla="*/ 1086788 h 3295483"/>
                  <a:gd name="connsiteX115" fmla="*/ 299586 w 3295482"/>
                  <a:gd name="connsiteY115" fmla="*/ 1286503 h 3295483"/>
                  <a:gd name="connsiteX116" fmla="*/ 410058 w 3295482"/>
                  <a:gd name="connsiteY116" fmla="*/ 1580894 h 3295483"/>
                  <a:gd name="connsiteX117" fmla="*/ 234384 w 3295482"/>
                  <a:gd name="connsiteY117" fmla="*/ 1417079 h 3295483"/>
                  <a:gd name="connsiteX118" fmla="*/ 228308 w 3295482"/>
                  <a:gd name="connsiteY118" fmla="*/ 1391757 h 3295483"/>
                  <a:gd name="connsiteX119" fmla="*/ 203127 w 3295482"/>
                  <a:gd name="connsiteY119" fmla="*/ 1405059 h 3295483"/>
                  <a:gd name="connsiteX120" fmla="*/ 81755 w 3295482"/>
                  <a:gd name="connsiteY120" fmla="*/ 1647740 h 3295483"/>
                  <a:gd name="connsiteX121" fmla="*/ 0 w 3295482"/>
                  <a:gd name="connsiteY121" fmla="*/ 1647740 h 3295483"/>
                  <a:gd name="connsiteX122" fmla="*/ 175269 w 3295482"/>
                  <a:gd name="connsiteY122" fmla="*/ 1383321 h 3295483"/>
                  <a:gd name="connsiteX123" fmla="*/ 222833 w 3295482"/>
                  <a:gd name="connsiteY123" fmla="*/ 1368556 h 3295483"/>
                  <a:gd name="connsiteX124" fmla="*/ 220882 w 3295482"/>
                  <a:gd name="connsiteY124" fmla="*/ 1318778 h 3295483"/>
                  <a:gd name="connsiteX125" fmla="*/ 229203 w 3295482"/>
                  <a:gd name="connsiteY125" fmla="*/ 1267644 h 3295483"/>
                  <a:gd name="connsiteX126" fmla="*/ 247564 w 3295482"/>
                  <a:gd name="connsiteY126" fmla="*/ 1219199 h 3295483"/>
                  <a:gd name="connsiteX127" fmla="*/ 274298 w 3295482"/>
                  <a:gd name="connsiteY127" fmla="*/ 1176820 h 3295483"/>
                  <a:gd name="connsiteX128" fmla="*/ 268200 w 3295482"/>
                  <a:gd name="connsiteY128" fmla="*/ 1172195 h 3295483"/>
                  <a:gd name="connsiteX129" fmla="*/ 182974 w 3295482"/>
                  <a:gd name="connsiteY129" fmla="*/ 987327 h 3295483"/>
                  <a:gd name="connsiteX130" fmla="*/ 220755 w 3295482"/>
                  <a:gd name="connsiteY130" fmla="*/ 823869 h 3295483"/>
                  <a:gd name="connsiteX131" fmla="*/ 504751 w 3295482"/>
                  <a:gd name="connsiteY131" fmla="*/ 682510 h 3295483"/>
                  <a:gd name="connsiteX132" fmla="*/ 553326 w 3295482"/>
                  <a:gd name="connsiteY132" fmla="*/ 693505 h 3295483"/>
                  <a:gd name="connsiteX133" fmla="*/ 576525 w 3295482"/>
                  <a:gd name="connsiteY133" fmla="*/ 649420 h 3295483"/>
                  <a:gd name="connsiteX134" fmla="*/ 609299 w 3295482"/>
                  <a:gd name="connsiteY134" fmla="*/ 609297 h 3295483"/>
                  <a:gd name="connsiteX135" fmla="*/ 693909 w 3295482"/>
                  <a:gd name="connsiteY135" fmla="*/ 553112 h 3295483"/>
                  <a:gd name="connsiteX136" fmla="*/ 695290 w 3295482"/>
                  <a:gd name="connsiteY136" fmla="*/ 552703 h 3295483"/>
                  <a:gd name="connsiteX137" fmla="*/ 687336 w 3295482"/>
                  <a:gd name="connsiteY137" fmla="*/ 532409 h 3295483"/>
                  <a:gd name="connsiteX138" fmla="*/ 681051 w 3295482"/>
                  <a:gd name="connsiteY138" fmla="*/ 449306 h 3295483"/>
                  <a:gd name="connsiteX139" fmla="*/ 823870 w 3295482"/>
                  <a:gd name="connsiteY139" fmla="*/ 220754 h 3295483"/>
                  <a:gd name="connsiteX140" fmla="*/ 1140498 w 3295482"/>
                  <a:gd name="connsiteY140" fmla="*/ 240331 h 3295483"/>
                  <a:gd name="connsiteX141" fmla="*/ 1177066 w 3295482"/>
                  <a:gd name="connsiteY141" fmla="*/ 274140 h 3295483"/>
                  <a:gd name="connsiteX142" fmla="*/ 1219200 w 3295482"/>
                  <a:gd name="connsiteY142" fmla="*/ 247561 h 3295483"/>
                  <a:gd name="connsiteX143" fmla="*/ 1267645 w 3295482"/>
                  <a:gd name="connsiteY143" fmla="*/ 229200 h 3295483"/>
                  <a:gd name="connsiteX144" fmla="*/ 1318780 w 3295482"/>
                  <a:gd name="connsiteY144" fmla="*/ 220878 h 3295483"/>
                  <a:gd name="connsiteX145" fmla="*/ 1368556 w 3295482"/>
                  <a:gd name="connsiteY145" fmla="*/ 222830 h 3295483"/>
                  <a:gd name="connsiteX146" fmla="*/ 1383320 w 3295482"/>
                  <a:gd name="connsiteY146" fmla="*/ 175268 h 3295483"/>
                  <a:gd name="connsiteX147" fmla="*/ 1647739 w 3295482"/>
                  <a:gd name="connsiteY147" fmla="*/ 0 h 3295483"/>
                  <a:gd name="connsiteX148" fmla="*/ 1912159 w 3295482"/>
                  <a:gd name="connsiteY148" fmla="*/ 175268 h 3295483"/>
                  <a:gd name="connsiteX149" fmla="*/ 1926923 w 3295482"/>
                  <a:gd name="connsiteY149" fmla="*/ 222831 h 3295483"/>
                  <a:gd name="connsiteX150" fmla="*/ 1976701 w 3295482"/>
                  <a:gd name="connsiteY150" fmla="*/ 220879 h 3295483"/>
                  <a:gd name="connsiteX151" fmla="*/ 2027836 w 3295482"/>
                  <a:gd name="connsiteY151" fmla="*/ 229201 h 3295483"/>
                  <a:gd name="connsiteX152" fmla="*/ 2076281 w 3295482"/>
                  <a:gd name="connsiteY152" fmla="*/ 247562 h 3295483"/>
                  <a:gd name="connsiteX153" fmla="*/ 2118415 w 3295482"/>
                  <a:gd name="connsiteY153" fmla="*/ 274141 h 3295483"/>
                  <a:gd name="connsiteX154" fmla="*/ 2154982 w 3295482"/>
                  <a:gd name="connsiteY154" fmla="*/ 240333 h 3295483"/>
                  <a:gd name="connsiteX155" fmla="*/ 2471610 w 3295482"/>
                  <a:gd name="connsiteY155" fmla="*/ 220755 h 3295483"/>
                  <a:gd name="connsiteX156" fmla="*/ 2612968 w 3295482"/>
                  <a:gd name="connsiteY156" fmla="*/ 504751 h 3295483"/>
                  <a:gd name="connsiteX157" fmla="*/ 2601973 w 3295482"/>
                  <a:gd name="connsiteY157" fmla="*/ 553325 h 3295483"/>
                  <a:gd name="connsiteX158" fmla="*/ 2646059 w 3295482"/>
                  <a:gd name="connsiteY158" fmla="*/ 576524 h 3295483"/>
                  <a:gd name="connsiteX159" fmla="*/ 2686181 w 3295482"/>
                  <a:gd name="connsiteY159" fmla="*/ 609298 h 3295483"/>
                  <a:gd name="connsiteX160" fmla="*/ 2718956 w 3295482"/>
                  <a:gd name="connsiteY160" fmla="*/ 649421 h 3295483"/>
                  <a:gd name="connsiteX161" fmla="*/ 2742155 w 3295482"/>
                  <a:gd name="connsiteY161" fmla="*/ 693506 h 3295483"/>
                  <a:gd name="connsiteX162" fmla="*/ 2790728 w 3295482"/>
                  <a:gd name="connsiteY162" fmla="*/ 682511 h 3295483"/>
                  <a:gd name="connsiteX163" fmla="*/ 3074726 w 3295482"/>
                  <a:gd name="connsiteY163" fmla="*/ 823870 h 3295483"/>
                  <a:gd name="connsiteX164" fmla="*/ 3055147 w 3295482"/>
                  <a:gd name="connsiteY164" fmla="*/ 1140498 h 3295483"/>
                  <a:gd name="connsiteX165" fmla="*/ 3021339 w 3295482"/>
                  <a:gd name="connsiteY165" fmla="*/ 1177065 h 3295483"/>
                  <a:gd name="connsiteX166" fmla="*/ 3047919 w 3295482"/>
                  <a:gd name="connsiteY166" fmla="*/ 1219198 h 3295483"/>
                  <a:gd name="connsiteX167" fmla="*/ 3066279 w 3295482"/>
                  <a:gd name="connsiteY167" fmla="*/ 1267643 h 3295483"/>
                  <a:gd name="connsiteX168" fmla="*/ 3074601 w 3295482"/>
                  <a:gd name="connsiteY168" fmla="*/ 1318778 h 3295483"/>
                  <a:gd name="connsiteX169" fmla="*/ 3072649 w 3295482"/>
                  <a:gd name="connsiteY169" fmla="*/ 1368555 h 3295483"/>
                  <a:gd name="connsiteX170" fmla="*/ 3120211 w 3295482"/>
                  <a:gd name="connsiteY170" fmla="*/ 1383319 h 3295483"/>
                  <a:gd name="connsiteX171" fmla="*/ 3295482 w 3295482"/>
                  <a:gd name="connsiteY171" fmla="*/ 1647740 h 3295483"/>
                  <a:gd name="connsiteX172" fmla="*/ 3120211 w 3295482"/>
                  <a:gd name="connsiteY172" fmla="*/ 1912161 h 3295483"/>
                  <a:gd name="connsiteX173" fmla="*/ 3072650 w 3295482"/>
                  <a:gd name="connsiteY173" fmla="*/ 1926925 h 3295483"/>
                  <a:gd name="connsiteX174" fmla="*/ 3074602 w 3295482"/>
                  <a:gd name="connsiteY174" fmla="*/ 1976701 h 3295483"/>
                  <a:gd name="connsiteX175" fmla="*/ 3066280 w 3295482"/>
                  <a:gd name="connsiteY175" fmla="*/ 2027836 h 3295483"/>
                  <a:gd name="connsiteX176" fmla="*/ 3047920 w 3295482"/>
                  <a:gd name="connsiteY176" fmla="*/ 2076281 h 3295483"/>
                  <a:gd name="connsiteX177" fmla="*/ 3021340 w 3295482"/>
                  <a:gd name="connsiteY177" fmla="*/ 2118415 h 3295483"/>
                  <a:gd name="connsiteX178" fmla="*/ 3055148 w 3295482"/>
                  <a:gd name="connsiteY178" fmla="*/ 2154983 h 3295483"/>
                  <a:gd name="connsiteX179" fmla="*/ 3074727 w 3295482"/>
                  <a:gd name="connsiteY179" fmla="*/ 2471611 h 3295483"/>
                  <a:gd name="connsiteX180" fmla="*/ 2790729 w 3295482"/>
                  <a:gd name="connsiteY180" fmla="*/ 2612970 h 3295483"/>
                  <a:gd name="connsiteX181" fmla="*/ 2742156 w 3295482"/>
                  <a:gd name="connsiteY181" fmla="*/ 2601975 h 3295483"/>
                  <a:gd name="connsiteX182" fmla="*/ 2718957 w 3295482"/>
                  <a:gd name="connsiteY182" fmla="*/ 2646060 h 3295483"/>
                  <a:gd name="connsiteX183" fmla="*/ 2686183 w 3295482"/>
                  <a:gd name="connsiteY183" fmla="*/ 2686183 h 3295483"/>
                  <a:gd name="connsiteX184" fmla="*/ 2646060 w 3295482"/>
                  <a:gd name="connsiteY184" fmla="*/ 2718957 h 3295483"/>
                  <a:gd name="connsiteX185" fmla="*/ 2601975 w 3295482"/>
                  <a:gd name="connsiteY185" fmla="*/ 2742156 h 3295483"/>
                  <a:gd name="connsiteX186" fmla="*/ 2612970 w 3295482"/>
                  <a:gd name="connsiteY186" fmla="*/ 2790729 h 3295483"/>
                  <a:gd name="connsiteX187" fmla="*/ 2471611 w 3295482"/>
                  <a:gd name="connsiteY187" fmla="*/ 3074727 h 3295483"/>
                  <a:gd name="connsiteX188" fmla="*/ 2154982 w 3295482"/>
                  <a:gd name="connsiteY188" fmla="*/ 3055149 h 3295483"/>
                  <a:gd name="connsiteX189" fmla="*/ 2118415 w 3295482"/>
                  <a:gd name="connsiteY189" fmla="*/ 3021340 h 3295483"/>
                  <a:gd name="connsiteX190" fmla="*/ 2076282 w 3295482"/>
                  <a:gd name="connsiteY190" fmla="*/ 3047919 h 3295483"/>
                  <a:gd name="connsiteX191" fmla="*/ 2027837 w 3295482"/>
                  <a:gd name="connsiteY191" fmla="*/ 3066280 h 3295483"/>
                  <a:gd name="connsiteX192" fmla="*/ 1976702 w 3295482"/>
                  <a:gd name="connsiteY192" fmla="*/ 3074602 h 3295483"/>
                  <a:gd name="connsiteX193" fmla="*/ 1926923 w 3295482"/>
                  <a:gd name="connsiteY193" fmla="*/ 3072650 h 3295483"/>
                  <a:gd name="connsiteX194" fmla="*/ 1912159 w 3295482"/>
                  <a:gd name="connsiteY194" fmla="*/ 3120214 h 3295483"/>
                  <a:gd name="connsiteX195" fmla="*/ 1647739 w 3295482"/>
                  <a:gd name="connsiteY195" fmla="*/ 3295483 h 3295483"/>
                  <a:gd name="connsiteX196" fmla="*/ 1383320 w 3295482"/>
                  <a:gd name="connsiteY196" fmla="*/ 3120214 h 3295483"/>
                  <a:gd name="connsiteX197" fmla="*/ 1368556 w 3295482"/>
                  <a:gd name="connsiteY197" fmla="*/ 3072651 h 3295483"/>
                  <a:gd name="connsiteX198" fmla="*/ 1318778 w 3295482"/>
                  <a:gd name="connsiteY198" fmla="*/ 3074603 h 3295483"/>
                  <a:gd name="connsiteX199" fmla="*/ 1267643 w 3295482"/>
                  <a:gd name="connsiteY199" fmla="*/ 3066281 h 3295483"/>
                  <a:gd name="connsiteX200" fmla="*/ 1219198 w 3295482"/>
                  <a:gd name="connsiteY200" fmla="*/ 3047920 h 3295483"/>
                  <a:gd name="connsiteX201" fmla="*/ 1177064 w 3295482"/>
                  <a:gd name="connsiteY201" fmla="*/ 3021340 h 3295483"/>
                  <a:gd name="connsiteX202" fmla="*/ 1140496 w 3295482"/>
                  <a:gd name="connsiteY202" fmla="*/ 3055149 h 3295483"/>
                  <a:gd name="connsiteX203" fmla="*/ 823869 w 3295482"/>
                  <a:gd name="connsiteY203" fmla="*/ 3074727 h 3295483"/>
                  <a:gd name="connsiteX204" fmla="*/ 681051 w 3295482"/>
                  <a:gd name="connsiteY204" fmla="*/ 2846175 h 3295483"/>
                  <a:gd name="connsiteX205" fmla="*/ 687335 w 3295482"/>
                  <a:gd name="connsiteY205" fmla="*/ 2763073 h 3295483"/>
                  <a:gd name="connsiteX206" fmla="*/ 695290 w 3295482"/>
                  <a:gd name="connsiteY206" fmla="*/ 2742777 h 3295483"/>
                  <a:gd name="connsiteX207" fmla="*/ 693907 w 3295482"/>
                  <a:gd name="connsiteY207" fmla="*/ 2742367 h 3295483"/>
                  <a:gd name="connsiteX208" fmla="*/ 609298 w 3295482"/>
                  <a:gd name="connsiteY208" fmla="*/ 2686183 h 3295483"/>
                  <a:gd name="connsiteX209" fmla="*/ 576524 w 3295482"/>
                  <a:gd name="connsiteY209" fmla="*/ 2646060 h 3295483"/>
                  <a:gd name="connsiteX210" fmla="*/ 553325 w 3295482"/>
                  <a:gd name="connsiteY210" fmla="*/ 2601976 h 3295483"/>
                  <a:gd name="connsiteX211" fmla="*/ 504750 w 3295482"/>
                  <a:gd name="connsiteY211" fmla="*/ 2612971 h 3295483"/>
                  <a:gd name="connsiteX212" fmla="*/ 220754 w 3295482"/>
                  <a:gd name="connsiteY212" fmla="*/ 2471612 h 3295483"/>
                  <a:gd name="connsiteX213" fmla="*/ 182974 w 3295482"/>
                  <a:gd name="connsiteY213" fmla="*/ 2308154 h 3295483"/>
                  <a:gd name="connsiteX214" fmla="*/ 268199 w 3295482"/>
                  <a:gd name="connsiteY214" fmla="*/ 2123286 h 3295483"/>
                  <a:gd name="connsiteX215" fmla="*/ 274296 w 3295482"/>
                  <a:gd name="connsiteY215" fmla="*/ 2118661 h 3295483"/>
                  <a:gd name="connsiteX216" fmla="*/ 247562 w 3295482"/>
                  <a:gd name="connsiteY216" fmla="*/ 2076282 h 3295483"/>
                  <a:gd name="connsiteX217" fmla="*/ 229202 w 3295482"/>
                  <a:gd name="connsiteY217" fmla="*/ 2027837 h 3295483"/>
                  <a:gd name="connsiteX218" fmla="*/ 220880 w 3295482"/>
                  <a:gd name="connsiteY218" fmla="*/ 1976703 h 3295483"/>
                  <a:gd name="connsiteX219" fmla="*/ 222832 w 3295482"/>
                  <a:gd name="connsiteY219" fmla="*/ 1926924 h 3295483"/>
                  <a:gd name="connsiteX220" fmla="*/ 175269 w 3295482"/>
                  <a:gd name="connsiteY220" fmla="*/ 1912160 h 3295483"/>
                  <a:gd name="connsiteX221" fmla="*/ 0 w 3295482"/>
                  <a:gd name="connsiteY221" fmla="*/ 1647740 h 3295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</a:cxnLst>
                <a:rect l="l" t="t" r="r" b="b"/>
                <a:pathLst>
                  <a:path w="3295482" h="3295483">
                    <a:moveTo>
                      <a:pt x="81755" y="1647740"/>
                    </a:moveTo>
                    <a:cubicBezTo>
                      <a:pt x="81755" y="1745014"/>
                      <a:pt x="128151" y="1834212"/>
                      <a:pt x="203127" y="1890421"/>
                    </a:cubicBezTo>
                    <a:lnTo>
                      <a:pt x="228308" y="1903723"/>
                    </a:lnTo>
                    <a:lnTo>
                      <a:pt x="234383" y="1878402"/>
                    </a:lnTo>
                    <a:cubicBezTo>
                      <a:pt x="261171" y="1800789"/>
                      <a:pt x="324780" y="1737437"/>
                      <a:pt x="410056" y="1714587"/>
                    </a:cubicBezTo>
                    <a:cubicBezTo>
                      <a:pt x="314068" y="1778996"/>
                      <a:pt x="269667" y="1897320"/>
                      <a:pt x="299585" y="2008978"/>
                    </a:cubicBezTo>
                    <a:cubicBezTo>
                      <a:pt x="329504" y="2120635"/>
                      <a:pt x="427118" y="2200906"/>
                      <a:pt x="542452" y="2208693"/>
                    </a:cubicBezTo>
                    <a:cubicBezTo>
                      <a:pt x="457175" y="2231543"/>
                      <a:pt x="370412" y="2208482"/>
                      <a:pt x="308406" y="2154662"/>
                    </a:cubicBezTo>
                    <a:lnTo>
                      <a:pt x="290483" y="2135769"/>
                    </a:lnTo>
                    <a:lnTo>
                      <a:pt x="275326" y="2159880"/>
                    </a:lnTo>
                    <a:cubicBezTo>
                      <a:pt x="238499" y="2246047"/>
                      <a:pt x="242918" y="2346492"/>
                      <a:pt x="291555" y="2430734"/>
                    </a:cubicBezTo>
                    <a:cubicBezTo>
                      <a:pt x="340193" y="2514976"/>
                      <a:pt x="424972" y="2569026"/>
                      <a:pt x="518008" y="2580216"/>
                    </a:cubicBezTo>
                    <a:lnTo>
                      <a:pt x="547144" y="2581432"/>
                    </a:lnTo>
                    <a:lnTo>
                      <a:pt x="539067" y="2554178"/>
                    </a:lnTo>
                    <a:cubicBezTo>
                      <a:pt x="523461" y="2473570"/>
                      <a:pt x="546871" y="2386901"/>
                      <a:pt x="609298" y="2324474"/>
                    </a:cubicBezTo>
                    <a:cubicBezTo>
                      <a:pt x="558374" y="2428248"/>
                      <a:pt x="579083" y="2552920"/>
                      <a:pt x="660822" y="2634659"/>
                    </a:cubicBezTo>
                    <a:cubicBezTo>
                      <a:pt x="742560" y="2716398"/>
                      <a:pt x="867233" y="2737107"/>
                      <a:pt x="971007" y="2686183"/>
                    </a:cubicBezTo>
                    <a:cubicBezTo>
                      <a:pt x="908580" y="2748610"/>
                      <a:pt x="821911" y="2772020"/>
                      <a:pt x="741302" y="2756413"/>
                    </a:cubicBezTo>
                    <a:lnTo>
                      <a:pt x="714049" y="2748337"/>
                    </a:lnTo>
                    <a:lnTo>
                      <a:pt x="715265" y="2777474"/>
                    </a:lnTo>
                    <a:cubicBezTo>
                      <a:pt x="726455" y="2870509"/>
                      <a:pt x="780505" y="2955288"/>
                      <a:pt x="864746" y="3003925"/>
                    </a:cubicBezTo>
                    <a:cubicBezTo>
                      <a:pt x="948988" y="3052561"/>
                      <a:pt x="1049434" y="3056980"/>
                      <a:pt x="1135600" y="3020154"/>
                    </a:cubicBezTo>
                    <a:lnTo>
                      <a:pt x="1159709" y="3004998"/>
                    </a:lnTo>
                    <a:lnTo>
                      <a:pt x="1140819" y="2987076"/>
                    </a:lnTo>
                    <a:cubicBezTo>
                      <a:pt x="1086999" y="2925070"/>
                      <a:pt x="1063938" y="2838306"/>
                      <a:pt x="1086788" y="2753029"/>
                    </a:cubicBezTo>
                    <a:cubicBezTo>
                      <a:pt x="1094574" y="2868363"/>
                      <a:pt x="1174844" y="2965979"/>
                      <a:pt x="1286502" y="2995898"/>
                    </a:cubicBezTo>
                    <a:cubicBezTo>
                      <a:pt x="1398159" y="3025816"/>
                      <a:pt x="1516483" y="2981414"/>
                      <a:pt x="1580894" y="2885424"/>
                    </a:cubicBezTo>
                    <a:cubicBezTo>
                      <a:pt x="1558044" y="2970702"/>
                      <a:pt x="1494691" y="3034311"/>
                      <a:pt x="1417078" y="3061099"/>
                    </a:cubicBezTo>
                    <a:lnTo>
                      <a:pt x="1391757" y="3067175"/>
                    </a:lnTo>
                    <a:lnTo>
                      <a:pt x="1405058" y="3092355"/>
                    </a:lnTo>
                    <a:cubicBezTo>
                      <a:pt x="1461267" y="3167331"/>
                      <a:pt x="1550465" y="3213727"/>
                      <a:pt x="1647739" y="3213727"/>
                    </a:cubicBezTo>
                    <a:cubicBezTo>
                      <a:pt x="1745013" y="3213727"/>
                      <a:pt x="1834211" y="3167331"/>
                      <a:pt x="1890420" y="3092355"/>
                    </a:cubicBezTo>
                    <a:lnTo>
                      <a:pt x="1903722" y="3067174"/>
                    </a:lnTo>
                    <a:lnTo>
                      <a:pt x="1878402" y="3061098"/>
                    </a:lnTo>
                    <a:cubicBezTo>
                      <a:pt x="1800789" y="3034310"/>
                      <a:pt x="1737436" y="2970701"/>
                      <a:pt x="1714586" y="2885423"/>
                    </a:cubicBezTo>
                    <a:cubicBezTo>
                      <a:pt x="1778996" y="2981413"/>
                      <a:pt x="1897320" y="3025815"/>
                      <a:pt x="2008978" y="2995897"/>
                    </a:cubicBezTo>
                    <a:cubicBezTo>
                      <a:pt x="2120635" y="2965978"/>
                      <a:pt x="2200905" y="2868362"/>
                      <a:pt x="2208692" y="2753028"/>
                    </a:cubicBezTo>
                    <a:cubicBezTo>
                      <a:pt x="2231542" y="2838305"/>
                      <a:pt x="2208481" y="2925069"/>
                      <a:pt x="2154661" y="2987075"/>
                    </a:cubicBezTo>
                    <a:lnTo>
                      <a:pt x="2135770" y="3004997"/>
                    </a:lnTo>
                    <a:lnTo>
                      <a:pt x="2159879" y="3020153"/>
                    </a:lnTo>
                    <a:cubicBezTo>
                      <a:pt x="2246045" y="3056980"/>
                      <a:pt x="2346491" y="3052561"/>
                      <a:pt x="2430733" y="3003924"/>
                    </a:cubicBezTo>
                    <a:cubicBezTo>
                      <a:pt x="2514975" y="2955287"/>
                      <a:pt x="2569025" y="2870507"/>
                      <a:pt x="2580215" y="2777472"/>
                    </a:cubicBezTo>
                    <a:lnTo>
                      <a:pt x="2581431" y="2748337"/>
                    </a:lnTo>
                    <a:lnTo>
                      <a:pt x="2554178" y="2756413"/>
                    </a:lnTo>
                    <a:cubicBezTo>
                      <a:pt x="2473569" y="2772020"/>
                      <a:pt x="2386899" y="2748609"/>
                      <a:pt x="2324472" y="2686182"/>
                    </a:cubicBezTo>
                    <a:cubicBezTo>
                      <a:pt x="2428247" y="2737106"/>
                      <a:pt x="2552920" y="2716398"/>
                      <a:pt x="2634659" y="2634659"/>
                    </a:cubicBezTo>
                    <a:cubicBezTo>
                      <a:pt x="2716398" y="2552920"/>
                      <a:pt x="2737106" y="2428247"/>
                      <a:pt x="2686182" y="2324471"/>
                    </a:cubicBezTo>
                    <a:cubicBezTo>
                      <a:pt x="2748610" y="2386899"/>
                      <a:pt x="2772020" y="2473568"/>
                      <a:pt x="2756414" y="2554177"/>
                    </a:cubicBezTo>
                    <a:lnTo>
                      <a:pt x="2748337" y="2581431"/>
                    </a:lnTo>
                    <a:lnTo>
                      <a:pt x="2777472" y="2580215"/>
                    </a:lnTo>
                    <a:cubicBezTo>
                      <a:pt x="2870508" y="2569025"/>
                      <a:pt x="2955287" y="2514975"/>
                      <a:pt x="3003924" y="2430733"/>
                    </a:cubicBezTo>
                    <a:cubicBezTo>
                      <a:pt x="3052561" y="2346491"/>
                      <a:pt x="3056980" y="2246046"/>
                      <a:pt x="3020153" y="2159879"/>
                    </a:cubicBezTo>
                    <a:lnTo>
                      <a:pt x="3004997" y="2135770"/>
                    </a:lnTo>
                    <a:lnTo>
                      <a:pt x="2987075" y="2154661"/>
                    </a:lnTo>
                    <a:cubicBezTo>
                      <a:pt x="2925068" y="2208482"/>
                      <a:pt x="2838304" y="2231543"/>
                      <a:pt x="2753026" y="2208692"/>
                    </a:cubicBezTo>
                    <a:cubicBezTo>
                      <a:pt x="2868361" y="2200906"/>
                      <a:pt x="2965978" y="2120636"/>
                      <a:pt x="2995897" y="2008977"/>
                    </a:cubicBezTo>
                    <a:cubicBezTo>
                      <a:pt x="3025816" y="1897319"/>
                      <a:pt x="2981412" y="1778993"/>
                      <a:pt x="2885422" y="1714583"/>
                    </a:cubicBezTo>
                    <a:cubicBezTo>
                      <a:pt x="2970700" y="1737433"/>
                      <a:pt x="3034310" y="1800786"/>
                      <a:pt x="3061099" y="1878399"/>
                    </a:cubicBezTo>
                    <a:lnTo>
                      <a:pt x="3067175" y="1903723"/>
                    </a:lnTo>
                    <a:lnTo>
                      <a:pt x="3092352" y="1890423"/>
                    </a:lnTo>
                    <a:cubicBezTo>
                      <a:pt x="3167329" y="1834214"/>
                      <a:pt x="3213726" y="1745015"/>
                      <a:pt x="3213726" y="1647740"/>
                    </a:cubicBezTo>
                    <a:cubicBezTo>
                      <a:pt x="3213726" y="1550465"/>
                      <a:pt x="3167329" y="1461267"/>
                      <a:pt x="3092352" y="1405057"/>
                    </a:cubicBezTo>
                    <a:lnTo>
                      <a:pt x="3067174" y="1391757"/>
                    </a:lnTo>
                    <a:lnTo>
                      <a:pt x="3061098" y="1417079"/>
                    </a:lnTo>
                    <a:cubicBezTo>
                      <a:pt x="3034309" y="1494692"/>
                      <a:pt x="2970700" y="1558045"/>
                      <a:pt x="2885423" y="1580895"/>
                    </a:cubicBezTo>
                    <a:cubicBezTo>
                      <a:pt x="2981412" y="1516485"/>
                      <a:pt x="3025815" y="1398161"/>
                      <a:pt x="2995896" y="1286502"/>
                    </a:cubicBezTo>
                    <a:cubicBezTo>
                      <a:pt x="2965977" y="1174845"/>
                      <a:pt x="2868362" y="1094575"/>
                      <a:pt x="2753028" y="1086788"/>
                    </a:cubicBezTo>
                    <a:cubicBezTo>
                      <a:pt x="2838305" y="1063938"/>
                      <a:pt x="2925068" y="1086999"/>
                      <a:pt x="2987074" y="1140819"/>
                    </a:cubicBezTo>
                    <a:lnTo>
                      <a:pt x="3004996" y="1159710"/>
                    </a:lnTo>
                    <a:lnTo>
                      <a:pt x="3020152" y="1135602"/>
                    </a:lnTo>
                    <a:cubicBezTo>
                      <a:pt x="3056979" y="1049435"/>
                      <a:pt x="3052560" y="948990"/>
                      <a:pt x="3003923" y="864748"/>
                    </a:cubicBezTo>
                    <a:cubicBezTo>
                      <a:pt x="2955286" y="780506"/>
                      <a:pt x="2870507" y="726456"/>
                      <a:pt x="2777471" y="715266"/>
                    </a:cubicBezTo>
                    <a:lnTo>
                      <a:pt x="2748335" y="714050"/>
                    </a:lnTo>
                    <a:lnTo>
                      <a:pt x="2756412" y="741303"/>
                    </a:lnTo>
                    <a:cubicBezTo>
                      <a:pt x="2772018" y="821911"/>
                      <a:pt x="2748608" y="908580"/>
                      <a:pt x="2686181" y="971007"/>
                    </a:cubicBezTo>
                    <a:cubicBezTo>
                      <a:pt x="2737105" y="867233"/>
                      <a:pt x="2716396" y="742561"/>
                      <a:pt x="2634657" y="660822"/>
                    </a:cubicBezTo>
                    <a:cubicBezTo>
                      <a:pt x="2552919" y="579083"/>
                      <a:pt x="2428247" y="558374"/>
                      <a:pt x="2324472" y="609298"/>
                    </a:cubicBezTo>
                    <a:cubicBezTo>
                      <a:pt x="2386899" y="546871"/>
                      <a:pt x="2473568" y="523461"/>
                      <a:pt x="2554177" y="539068"/>
                    </a:cubicBezTo>
                    <a:lnTo>
                      <a:pt x="2581430" y="547144"/>
                    </a:lnTo>
                    <a:lnTo>
                      <a:pt x="2580214" y="518008"/>
                    </a:lnTo>
                    <a:cubicBezTo>
                      <a:pt x="2569024" y="424973"/>
                      <a:pt x="2514973" y="340194"/>
                      <a:pt x="2430732" y="291557"/>
                    </a:cubicBezTo>
                    <a:cubicBezTo>
                      <a:pt x="2346491" y="242921"/>
                      <a:pt x="2246045" y="238502"/>
                      <a:pt x="2159879" y="275328"/>
                    </a:cubicBezTo>
                    <a:lnTo>
                      <a:pt x="2135769" y="290484"/>
                    </a:lnTo>
                    <a:lnTo>
                      <a:pt x="2154660" y="308406"/>
                    </a:lnTo>
                    <a:cubicBezTo>
                      <a:pt x="2208480" y="370412"/>
                      <a:pt x="2231541" y="457174"/>
                      <a:pt x="2208691" y="542451"/>
                    </a:cubicBezTo>
                    <a:cubicBezTo>
                      <a:pt x="2200905" y="427118"/>
                      <a:pt x="2120635" y="329503"/>
                      <a:pt x="2008977" y="299584"/>
                    </a:cubicBezTo>
                    <a:cubicBezTo>
                      <a:pt x="1897320" y="269666"/>
                      <a:pt x="1778996" y="314067"/>
                      <a:pt x="1714586" y="410056"/>
                    </a:cubicBezTo>
                    <a:cubicBezTo>
                      <a:pt x="1737435" y="324779"/>
                      <a:pt x="1800788" y="261171"/>
                      <a:pt x="1878401" y="234382"/>
                    </a:cubicBezTo>
                    <a:lnTo>
                      <a:pt x="1903722" y="228307"/>
                    </a:lnTo>
                    <a:lnTo>
                      <a:pt x="1890420" y="203126"/>
                    </a:lnTo>
                    <a:cubicBezTo>
                      <a:pt x="1834211" y="128150"/>
                      <a:pt x="1745013" y="81755"/>
                      <a:pt x="1647739" y="81755"/>
                    </a:cubicBezTo>
                    <a:cubicBezTo>
                      <a:pt x="1550465" y="81755"/>
                      <a:pt x="1461267" y="128151"/>
                      <a:pt x="1405058" y="203127"/>
                    </a:cubicBezTo>
                    <a:lnTo>
                      <a:pt x="1391758" y="228305"/>
                    </a:lnTo>
                    <a:lnTo>
                      <a:pt x="1417081" y="234381"/>
                    </a:lnTo>
                    <a:cubicBezTo>
                      <a:pt x="1494693" y="261170"/>
                      <a:pt x="1558046" y="324778"/>
                      <a:pt x="1580896" y="410055"/>
                    </a:cubicBezTo>
                    <a:cubicBezTo>
                      <a:pt x="1516486" y="314066"/>
                      <a:pt x="1398163" y="269665"/>
                      <a:pt x="1286505" y="299583"/>
                    </a:cubicBezTo>
                    <a:cubicBezTo>
                      <a:pt x="1174847" y="329502"/>
                      <a:pt x="1094577" y="427117"/>
                      <a:pt x="1086790" y="542450"/>
                    </a:cubicBezTo>
                    <a:cubicBezTo>
                      <a:pt x="1063940" y="457173"/>
                      <a:pt x="1087001" y="370410"/>
                      <a:pt x="1140821" y="308405"/>
                    </a:cubicBezTo>
                    <a:lnTo>
                      <a:pt x="1159712" y="290483"/>
                    </a:lnTo>
                    <a:lnTo>
                      <a:pt x="1135601" y="275326"/>
                    </a:lnTo>
                    <a:cubicBezTo>
                      <a:pt x="1049435" y="238500"/>
                      <a:pt x="948990" y="242919"/>
                      <a:pt x="864748" y="291556"/>
                    </a:cubicBezTo>
                    <a:cubicBezTo>
                      <a:pt x="780506" y="340193"/>
                      <a:pt x="726456" y="424973"/>
                      <a:pt x="715266" y="518008"/>
                    </a:cubicBezTo>
                    <a:lnTo>
                      <a:pt x="714049" y="547143"/>
                    </a:lnTo>
                    <a:lnTo>
                      <a:pt x="741304" y="539066"/>
                    </a:lnTo>
                    <a:cubicBezTo>
                      <a:pt x="821913" y="523459"/>
                      <a:pt x="908582" y="546869"/>
                      <a:pt x="971009" y="609296"/>
                    </a:cubicBezTo>
                    <a:cubicBezTo>
                      <a:pt x="867234" y="558373"/>
                      <a:pt x="742562" y="579082"/>
                      <a:pt x="660823" y="660821"/>
                    </a:cubicBezTo>
                    <a:cubicBezTo>
                      <a:pt x="579084" y="742560"/>
                      <a:pt x="558375" y="867232"/>
                      <a:pt x="609298" y="971007"/>
                    </a:cubicBezTo>
                    <a:cubicBezTo>
                      <a:pt x="546871" y="908580"/>
                      <a:pt x="523461" y="821911"/>
                      <a:pt x="539068" y="741302"/>
                    </a:cubicBezTo>
                    <a:lnTo>
                      <a:pt x="547145" y="714049"/>
                    </a:lnTo>
                    <a:lnTo>
                      <a:pt x="518008" y="715265"/>
                    </a:lnTo>
                    <a:cubicBezTo>
                      <a:pt x="424973" y="726455"/>
                      <a:pt x="340194" y="780505"/>
                      <a:pt x="291557" y="864747"/>
                    </a:cubicBezTo>
                    <a:cubicBezTo>
                      <a:pt x="242920" y="948989"/>
                      <a:pt x="238501" y="1049434"/>
                      <a:pt x="275327" y="1135601"/>
                    </a:cubicBezTo>
                    <a:lnTo>
                      <a:pt x="290485" y="1159712"/>
                    </a:lnTo>
                    <a:lnTo>
                      <a:pt x="308408" y="1140819"/>
                    </a:lnTo>
                    <a:cubicBezTo>
                      <a:pt x="370413" y="1086999"/>
                      <a:pt x="457176" y="1063938"/>
                      <a:pt x="542453" y="1086788"/>
                    </a:cubicBezTo>
                    <a:cubicBezTo>
                      <a:pt x="427120" y="1094574"/>
                      <a:pt x="329505" y="1174845"/>
                      <a:pt x="299586" y="1286503"/>
                    </a:cubicBezTo>
                    <a:cubicBezTo>
                      <a:pt x="269668" y="1398160"/>
                      <a:pt x="314070" y="1516484"/>
                      <a:pt x="410058" y="1580894"/>
                    </a:cubicBezTo>
                    <a:cubicBezTo>
                      <a:pt x="324781" y="1558045"/>
                      <a:pt x="261172" y="1494692"/>
                      <a:pt x="234384" y="1417079"/>
                    </a:cubicBezTo>
                    <a:lnTo>
                      <a:pt x="228308" y="1391757"/>
                    </a:lnTo>
                    <a:lnTo>
                      <a:pt x="203127" y="1405059"/>
                    </a:lnTo>
                    <a:cubicBezTo>
                      <a:pt x="128152" y="1461268"/>
                      <a:pt x="81755" y="1550466"/>
                      <a:pt x="81755" y="1647740"/>
                    </a:cubicBezTo>
                    <a:close/>
                    <a:moveTo>
                      <a:pt x="0" y="1647740"/>
                    </a:moveTo>
                    <a:cubicBezTo>
                      <a:pt x="0" y="1528873"/>
                      <a:pt x="72271" y="1426885"/>
                      <a:pt x="175269" y="1383321"/>
                    </a:cubicBezTo>
                    <a:lnTo>
                      <a:pt x="222833" y="1368556"/>
                    </a:lnTo>
                    <a:lnTo>
                      <a:pt x="220882" y="1318778"/>
                    </a:lnTo>
                    <a:cubicBezTo>
                      <a:pt x="221900" y="1301814"/>
                      <a:pt x="224633" y="1284699"/>
                      <a:pt x="229203" y="1267644"/>
                    </a:cubicBezTo>
                    <a:cubicBezTo>
                      <a:pt x="233773" y="1250588"/>
                      <a:pt x="239963" y="1234400"/>
                      <a:pt x="247564" y="1219199"/>
                    </a:cubicBezTo>
                    <a:lnTo>
                      <a:pt x="274298" y="1176820"/>
                    </a:lnTo>
                    <a:lnTo>
                      <a:pt x="268200" y="1172195"/>
                    </a:lnTo>
                    <a:cubicBezTo>
                      <a:pt x="217491" y="1122487"/>
                      <a:pt x="187845" y="1056247"/>
                      <a:pt x="182974" y="987327"/>
                    </a:cubicBezTo>
                    <a:cubicBezTo>
                      <a:pt x="179079" y="932191"/>
                      <a:pt x="191038" y="875340"/>
                      <a:pt x="220755" y="823869"/>
                    </a:cubicBezTo>
                    <a:cubicBezTo>
                      <a:pt x="280189" y="720927"/>
                      <a:pt x="393771" y="668739"/>
                      <a:pt x="504751" y="682510"/>
                    </a:cubicBezTo>
                    <a:lnTo>
                      <a:pt x="553326" y="693505"/>
                    </a:lnTo>
                    <a:lnTo>
                      <a:pt x="576525" y="649420"/>
                    </a:lnTo>
                    <a:cubicBezTo>
                      <a:pt x="585889" y="635237"/>
                      <a:pt x="596813" y="621782"/>
                      <a:pt x="609299" y="609297"/>
                    </a:cubicBezTo>
                    <a:cubicBezTo>
                      <a:pt x="634270" y="584326"/>
                      <a:pt x="663120" y="565598"/>
                      <a:pt x="693909" y="553112"/>
                    </a:cubicBezTo>
                    <a:lnTo>
                      <a:pt x="695290" y="552703"/>
                    </a:lnTo>
                    <a:lnTo>
                      <a:pt x="687336" y="532409"/>
                    </a:lnTo>
                    <a:cubicBezTo>
                      <a:pt x="681118" y="504870"/>
                      <a:pt x="679103" y="476874"/>
                      <a:pt x="681051" y="449306"/>
                    </a:cubicBezTo>
                    <a:cubicBezTo>
                      <a:pt x="687545" y="357413"/>
                      <a:pt x="738085" y="270282"/>
                      <a:pt x="823870" y="220754"/>
                    </a:cubicBezTo>
                    <a:cubicBezTo>
                      <a:pt x="926813" y="161320"/>
                      <a:pt x="1051271" y="172915"/>
                      <a:pt x="1140498" y="240331"/>
                    </a:cubicBezTo>
                    <a:lnTo>
                      <a:pt x="1177066" y="274140"/>
                    </a:lnTo>
                    <a:lnTo>
                      <a:pt x="1219200" y="247561"/>
                    </a:lnTo>
                    <a:cubicBezTo>
                      <a:pt x="1234401" y="239960"/>
                      <a:pt x="1250590" y="233770"/>
                      <a:pt x="1267645" y="229200"/>
                    </a:cubicBezTo>
                    <a:cubicBezTo>
                      <a:pt x="1284701" y="224630"/>
                      <a:pt x="1301816" y="221897"/>
                      <a:pt x="1318780" y="220878"/>
                    </a:cubicBezTo>
                    <a:lnTo>
                      <a:pt x="1368556" y="222830"/>
                    </a:lnTo>
                    <a:lnTo>
                      <a:pt x="1383320" y="175268"/>
                    </a:lnTo>
                    <a:cubicBezTo>
                      <a:pt x="1426884" y="72270"/>
                      <a:pt x="1528872" y="0"/>
                      <a:pt x="1647739" y="0"/>
                    </a:cubicBezTo>
                    <a:cubicBezTo>
                      <a:pt x="1766607" y="0"/>
                      <a:pt x="1868594" y="72270"/>
                      <a:pt x="1912159" y="175268"/>
                    </a:cubicBezTo>
                    <a:lnTo>
                      <a:pt x="1926923" y="222831"/>
                    </a:lnTo>
                    <a:lnTo>
                      <a:pt x="1976701" y="220879"/>
                    </a:lnTo>
                    <a:cubicBezTo>
                      <a:pt x="1993666" y="221898"/>
                      <a:pt x="2010780" y="224631"/>
                      <a:pt x="2027836" y="229201"/>
                    </a:cubicBezTo>
                    <a:cubicBezTo>
                      <a:pt x="2044891" y="233771"/>
                      <a:pt x="2061080" y="239961"/>
                      <a:pt x="2076281" y="247562"/>
                    </a:cubicBezTo>
                    <a:lnTo>
                      <a:pt x="2118415" y="274141"/>
                    </a:lnTo>
                    <a:lnTo>
                      <a:pt x="2154982" y="240333"/>
                    </a:lnTo>
                    <a:cubicBezTo>
                      <a:pt x="2244209" y="172916"/>
                      <a:pt x="2368668" y="161322"/>
                      <a:pt x="2471610" y="220755"/>
                    </a:cubicBezTo>
                    <a:cubicBezTo>
                      <a:pt x="2574551" y="280189"/>
                      <a:pt x="2626739" y="393770"/>
                      <a:pt x="2612968" y="504751"/>
                    </a:cubicBezTo>
                    <a:lnTo>
                      <a:pt x="2601973" y="553325"/>
                    </a:lnTo>
                    <a:lnTo>
                      <a:pt x="2646059" y="576524"/>
                    </a:lnTo>
                    <a:cubicBezTo>
                      <a:pt x="2660241" y="585888"/>
                      <a:pt x="2673696" y="596812"/>
                      <a:pt x="2686181" y="609298"/>
                    </a:cubicBezTo>
                    <a:cubicBezTo>
                      <a:pt x="2698667" y="621783"/>
                      <a:pt x="2709591" y="635238"/>
                      <a:pt x="2718956" y="649421"/>
                    </a:cubicBezTo>
                    <a:lnTo>
                      <a:pt x="2742155" y="693506"/>
                    </a:lnTo>
                    <a:lnTo>
                      <a:pt x="2790728" y="682511"/>
                    </a:lnTo>
                    <a:cubicBezTo>
                      <a:pt x="2901709" y="668739"/>
                      <a:pt x="3015292" y="720927"/>
                      <a:pt x="3074726" y="823870"/>
                    </a:cubicBezTo>
                    <a:cubicBezTo>
                      <a:pt x="3134159" y="926812"/>
                      <a:pt x="3122564" y="1051271"/>
                      <a:pt x="3055147" y="1140498"/>
                    </a:cubicBezTo>
                    <a:lnTo>
                      <a:pt x="3021339" y="1177065"/>
                    </a:lnTo>
                    <a:lnTo>
                      <a:pt x="3047919" y="1219198"/>
                    </a:lnTo>
                    <a:cubicBezTo>
                      <a:pt x="3055519" y="1234399"/>
                      <a:pt x="3061709" y="1250588"/>
                      <a:pt x="3066279" y="1267643"/>
                    </a:cubicBezTo>
                    <a:cubicBezTo>
                      <a:pt x="3070849" y="1284699"/>
                      <a:pt x="3073583" y="1301814"/>
                      <a:pt x="3074601" y="1318778"/>
                    </a:cubicBezTo>
                    <a:lnTo>
                      <a:pt x="3072649" y="1368555"/>
                    </a:lnTo>
                    <a:lnTo>
                      <a:pt x="3120211" y="1383319"/>
                    </a:lnTo>
                    <a:cubicBezTo>
                      <a:pt x="3223210" y="1426884"/>
                      <a:pt x="3295482" y="1528872"/>
                      <a:pt x="3295482" y="1647740"/>
                    </a:cubicBezTo>
                    <a:cubicBezTo>
                      <a:pt x="3295482" y="1766608"/>
                      <a:pt x="3223210" y="1868597"/>
                      <a:pt x="3120211" y="1912161"/>
                    </a:cubicBezTo>
                    <a:lnTo>
                      <a:pt x="3072650" y="1926925"/>
                    </a:lnTo>
                    <a:lnTo>
                      <a:pt x="3074602" y="1976701"/>
                    </a:lnTo>
                    <a:cubicBezTo>
                      <a:pt x="3073584" y="1993665"/>
                      <a:pt x="3070850" y="2010780"/>
                      <a:pt x="3066280" y="2027836"/>
                    </a:cubicBezTo>
                    <a:cubicBezTo>
                      <a:pt x="3061710" y="2044891"/>
                      <a:pt x="3055520" y="2061080"/>
                      <a:pt x="3047920" y="2076281"/>
                    </a:cubicBezTo>
                    <a:lnTo>
                      <a:pt x="3021340" y="2118415"/>
                    </a:lnTo>
                    <a:lnTo>
                      <a:pt x="3055148" y="2154983"/>
                    </a:lnTo>
                    <a:cubicBezTo>
                      <a:pt x="3122565" y="2244210"/>
                      <a:pt x="3134160" y="2368669"/>
                      <a:pt x="3074727" y="2471611"/>
                    </a:cubicBezTo>
                    <a:cubicBezTo>
                      <a:pt x="3015293" y="2574554"/>
                      <a:pt x="2901710" y="2626742"/>
                      <a:pt x="2790729" y="2612970"/>
                    </a:cubicBezTo>
                    <a:lnTo>
                      <a:pt x="2742156" y="2601975"/>
                    </a:lnTo>
                    <a:lnTo>
                      <a:pt x="2718957" y="2646060"/>
                    </a:lnTo>
                    <a:cubicBezTo>
                      <a:pt x="2709593" y="2660242"/>
                      <a:pt x="2698669" y="2673697"/>
                      <a:pt x="2686183" y="2686183"/>
                    </a:cubicBezTo>
                    <a:cubicBezTo>
                      <a:pt x="2673698" y="2698668"/>
                      <a:pt x="2660242" y="2709593"/>
                      <a:pt x="2646060" y="2718957"/>
                    </a:cubicBezTo>
                    <a:lnTo>
                      <a:pt x="2601975" y="2742156"/>
                    </a:lnTo>
                    <a:lnTo>
                      <a:pt x="2612970" y="2790729"/>
                    </a:lnTo>
                    <a:cubicBezTo>
                      <a:pt x="2626742" y="2901711"/>
                      <a:pt x="2574553" y="3015293"/>
                      <a:pt x="2471611" y="3074727"/>
                    </a:cubicBezTo>
                    <a:cubicBezTo>
                      <a:pt x="2368669" y="3134160"/>
                      <a:pt x="2244210" y="3122566"/>
                      <a:pt x="2154982" y="3055149"/>
                    </a:cubicBezTo>
                    <a:lnTo>
                      <a:pt x="2118415" y="3021340"/>
                    </a:lnTo>
                    <a:lnTo>
                      <a:pt x="2076282" y="3047919"/>
                    </a:lnTo>
                    <a:cubicBezTo>
                      <a:pt x="2061081" y="3055520"/>
                      <a:pt x="2044893" y="3061710"/>
                      <a:pt x="2027837" y="3066280"/>
                    </a:cubicBezTo>
                    <a:cubicBezTo>
                      <a:pt x="2010782" y="3070850"/>
                      <a:pt x="1993667" y="3073583"/>
                      <a:pt x="1976702" y="3074602"/>
                    </a:cubicBezTo>
                    <a:lnTo>
                      <a:pt x="1926923" y="3072650"/>
                    </a:lnTo>
                    <a:lnTo>
                      <a:pt x="1912159" y="3120214"/>
                    </a:lnTo>
                    <a:cubicBezTo>
                      <a:pt x="1868594" y="3223212"/>
                      <a:pt x="1766607" y="3295483"/>
                      <a:pt x="1647739" y="3295483"/>
                    </a:cubicBezTo>
                    <a:cubicBezTo>
                      <a:pt x="1528872" y="3295483"/>
                      <a:pt x="1426884" y="3223212"/>
                      <a:pt x="1383320" y="3120214"/>
                    </a:cubicBezTo>
                    <a:lnTo>
                      <a:pt x="1368556" y="3072651"/>
                    </a:lnTo>
                    <a:lnTo>
                      <a:pt x="1318778" y="3074603"/>
                    </a:lnTo>
                    <a:cubicBezTo>
                      <a:pt x="1301814" y="3073584"/>
                      <a:pt x="1284699" y="3070851"/>
                      <a:pt x="1267643" y="3066281"/>
                    </a:cubicBezTo>
                    <a:cubicBezTo>
                      <a:pt x="1250588" y="3061711"/>
                      <a:pt x="1234399" y="3055521"/>
                      <a:pt x="1219198" y="3047920"/>
                    </a:cubicBezTo>
                    <a:lnTo>
                      <a:pt x="1177064" y="3021340"/>
                    </a:lnTo>
                    <a:lnTo>
                      <a:pt x="1140496" y="3055149"/>
                    </a:lnTo>
                    <a:cubicBezTo>
                      <a:pt x="1051269" y="3122566"/>
                      <a:pt x="926811" y="3134160"/>
                      <a:pt x="823869" y="3074727"/>
                    </a:cubicBezTo>
                    <a:cubicBezTo>
                      <a:pt x="738084" y="3025199"/>
                      <a:pt x="687545" y="2938068"/>
                      <a:pt x="681051" y="2846175"/>
                    </a:cubicBezTo>
                    <a:cubicBezTo>
                      <a:pt x="679102" y="2818607"/>
                      <a:pt x="681118" y="2790611"/>
                      <a:pt x="687335" y="2763073"/>
                    </a:cubicBezTo>
                    <a:lnTo>
                      <a:pt x="695290" y="2742777"/>
                    </a:lnTo>
                    <a:lnTo>
                      <a:pt x="693907" y="2742367"/>
                    </a:lnTo>
                    <a:cubicBezTo>
                      <a:pt x="663118" y="2729882"/>
                      <a:pt x="634268" y="2711154"/>
                      <a:pt x="609298" y="2686183"/>
                    </a:cubicBezTo>
                    <a:cubicBezTo>
                      <a:pt x="596812" y="2673698"/>
                      <a:pt x="585888" y="2660243"/>
                      <a:pt x="576524" y="2646060"/>
                    </a:cubicBezTo>
                    <a:lnTo>
                      <a:pt x="553325" y="2601976"/>
                    </a:lnTo>
                    <a:lnTo>
                      <a:pt x="504750" y="2612971"/>
                    </a:lnTo>
                    <a:cubicBezTo>
                      <a:pt x="393769" y="2626742"/>
                      <a:pt x="280188" y="2574554"/>
                      <a:pt x="220754" y="2471612"/>
                    </a:cubicBezTo>
                    <a:cubicBezTo>
                      <a:pt x="191037" y="2420141"/>
                      <a:pt x="179078" y="2363290"/>
                      <a:pt x="182974" y="2308154"/>
                    </a:cubicBezTo>
                    <a:cubicBezTo>
                      <a:pt x="187845" y="2239234"/>
                      <a:pt x="217490" y="2172994"/>
                      <a:pt x="268199" y="2123286"/>
                    </a:cubicBezTo>
                    <a:lnTo>
                      <a:pt x="274296" y="2118661"/>
                    </a:lnTo>
                    <a:lnTo>
                      <a:pt x="247562" y="2076282"/>
                    </a:lnTo>
                    <a:cubicBezTo>
                      <a:pt x="239962" y="2061081"/>
                      <a:pt x="233772" y="2044893"/>
                      <a:pt x="229202" y="2027837"/>
                    </a:cubicBezTo>
                    <a:cubicBezTo>
                      <a:pt x="224632" y="2010782"/>
                      <a:pt x="221899" y="1993667"/>
                      <a:pt x="220880" y="1976703"/>
                    </a:cubicBezTo>
                    <a:lnTo>
                      <a:pt x="222832" y="1926924"/>
                    </a:lnTo>
                    <a:lnTo>
                      <a:pt x="175269" y="1912160"/>
                    </a:lnTo>
                    <a:cubicBezTo>
                      <a:pt x="72271" y="1868595"/>
                      <a:pt x="0" y="1766608"/>
                      <a:pt x="0" y="16477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A4699062-218B-475B-90FF-8A2589ABFB59}"/>
                </a:ext>
              </a:extLst>
            </p:cNvPr>
            <p:cNvSpPr txBox="1"/>
            <p:nvPr/>
          </p:nvSpPr>
          <p:spPr>
            <a:xfrm>
              <a:off x="4477746" y="3313665"/>
              <a:ext cx="956896" cy="56213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extrusionH="69850">
              <a:bevelT prst="relaxedInset"/>
            </a:sp3d>
          </p:spPr>
          <p:txBody>
            <a:bodyPr wrap="none" rtlCol="0">
              <a:prstTxWarp prst="textInflate">
                <a:avLst>
                  <a:gd name="adj" fmla="val 20000"/>
                </a:avLst>
              </a:prstTxWarp>
              <a:spAutoFit/>
            </a:bodyPr>
            <a:lstStyle/>
            <a:p>
              <a:pPr algn="ctr"/>
              <a:r>
                <a:rPr kumimoji="1" lang="en-US" altLang="ja-JP" dirty="0">
                  <a:ln w="28575"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Impact" panose="020B0806030902050204" pitchFamily="34" charset="0"/>
                </a:rPr>
                <a:t>BANG!</a:t>
              </a:r>
              <a:endParaRPr kumimoji="1" lang="ja-JP" altLang="en-US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AE22983D-CE43-4349-89DB-07289E9C2F60}"/>
              </a:ext>
            </a:extLst>
          </p:cNvPr>
          <p:cNvGrpSpPr/>
          <p:nvPr/>
        </p:nvGrpSpPr>
        <p:grpSpPr>
          <a:xfrm>
            <a:off x="6025692" y="845744"/>
            <a:ext cx="1586540" cy="1587271"/>
            <a:chOff x="6025692" y="845744"/>
            <a:chExt cx="1586540" cy="1587271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C5C97A26-DB43-4625-BD58-341C5DC04B82}"/>
                </a:ext>
              </a:extLst>
            </p:cNvPr>
            <p:cNvGrpSpPr/>
            <p:nvPr/>
          </p:nvGrpSpPr>
          <p:grpSpPr>
            <a:xfrm>
              <a:off x="6025692" y="845744"/>
              <a:ext cx="1586540" cy="1587271"/>
              <a:chOff x="-3890117" y="2443130"/>
              <a:chExt cx="5083918" cy="5086261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1C5A8C13-B717-4D40-A758-1A41782660BC}"/>
                  </a:ext>
                </a:extLst>
              </p:cNvPr>
              <p:cNvSpPr/>
              <p:nvPr/>
            </p:nvSpPr>
            <p:spPr>
              <a:xfrm>
                <a:off x="-3873805" y="2461787"/>
                <a:ext cx="5067606" cy="5067604"/>
              </a:xfrm>
              <a:custGeom>
                <a:avLst/>
                <a:gdLst>
                  <a:gd name="connsiteX0" fmla="*/ 2523434 w 5067606"/>
                  <a:gd name="connsiteY0" fmla="*/ 0 h 5067604"/>
                  <a:gd name="connsiteX1" fmla="*/ 3067189 w 5067606"/>
                  <a:gd name="connsiteY1" fmla="*/ 835764 h 5067604"/>
                  <a:gd name="connsiteX2" fmla="*/ 3087497 w 5067606"/>
                  <a:gd name="connsiteY2" fmla="*/ 923252 h 5067604"/>
                  <a:gd name="connsiteX3" fmla="*/ 3157043 w 5067606"/>
                  <a:gd name="connsiteY3" fmla="*/ 911621 h 5067604"/>
                  <a:gd name="connsiteX4" fmla="*/ 3220051 w 5067606"/>
                  <a:gd name="connsiteY4" fmla="*/ 924229 h 5067604"/>
                  <a:gd name="connsiteX5" fmla="*/ 3272470 w 5067606"/>
                  <a:gd name="connsiteY5" fmla="*/ 961393 h 5067604"/>
                  <a:gd name="connsiteX6" fmla="*/ 3292810 w 5067606"/>
                  <a:gd name="connsiteY6" fmla="*/ 991713 h 5067604"/>
                  <a:gd name="connsiteX7" fmla="*/ 3361967 w 5067606"/>
                  <a:gd name="connsiteY7" fmla="*/ 948613 h 5067604"/>
                  <a:gd name="connsiteX8" fmla="*/ 4337435 w 5067606"/>
                  <a:gd name="connsiteY8" fmla="*/ 742133 h 5067604"/>
                  <a:gd name="connsiteX9" fmla="*/ 4130954 w 5067606"/>
                  <a:gd name="connsiteY9" fmla="*/ 1717599 h 5067604"/>
                  <a:gd name="connsiteX10" fmla="*/ 4079542 w 5067606"/>
                  <a:gd name="connsiteY10" fmla="*/ 1800095 h 5067604"/>
                  <a:gd name="connsiteX11" fmla="*/ 4131787 w 5067606"/>
                  <a:gd name="connsiteY11" fmla="*/ 1837369 h 5067604"/>
                  <a:gd name="connsiteX12" fmla="*/ 4167425 w 5067606"/>
                  <a:gd name="connsiteY12" fmla="*/ 1890837 h 5067604"/>
                  <a:gd name="connsiteX13" fmla="*/ 4178212 w 5067606"/>
                  <a:gd name="connsiteY13" fmla="*/ 1954182 h 5067604"/>
                  <a:gd name="connsiteX14" fmla="*/ 4173801 w 5067606"/>
                  <a:gd name="connsiteY14" fmla="*/ 1976573 h 5067604"/>
                  <a:gd name="connsiteX15" fmla="*/ 4231842 w 5067606"/>
                  <a:gd name="connsiteY15" fmla="*/ 1990046 h 5067604"/>
                  <a:gd name="connsiteX16" fmla="*/ 5067606 w 5067606"/>
                  <a:gd name="connsiteY16" fmla="*/ 2533802 h 5067604"/>
                  <a:gd name="connsiteX17" fmla="*/ 4231842 w 5067606"/>
                  <a:gd name="connsiteY17" fmla="*/ 3077557 h 5067604"/>
                  <a:gd name="connsiteX18" fmla="*/ 4142236 w 5067606"/>
                  <a:gd name="connsiteY18" fmla="*/ 3098357 h 5067604"/>
                  <a:gd name="connsiteX19" fmla="*/ 4153150 w 5067606"/>
                  <a:gd name="connsiteY19" fmla="*/ 3163618 h 5067604"/>
                  <a:gd name="connsiteX20" fmla="*/ 4140542 w 5067606"/>
                  <a:gd name="connsiteY20" fmla="*/ 3226626 h 5067604"/>
                  <a:gd name="connsiteX21" fmla="*/ 4103378 w 5067606"/>
                  <a:gd name="connsiteY21" fmla="*/ 3279045 h 5067604"/>
                  <a:gd name="connsiteX22" fmla="*/ 4083246 w 5067606"/>
                  <a:gd name="connsiteY22" fmla="*/ 3292550 h 5067604"/>
                  <a:gd name="connsiteX23" fmla="*/ 4123622 w 5067606"/>
                  <a:gd name="connsiteY23" fmla="*/ 3357336 h 5067604"/>
                  <a:gd name="connsiteX24" fmla="*/ 4330103 w 5067606"/>
                  <a:gd name="connsiteY24" fmla="*/ 4332802 h 5067604"/>
                  <a:gd name="connsiteX25" fmla="*/ 3354636 w 5067606"/>
                  <a:gd name="connsiteY25" fmla="*/ 4126321 h 5067604"/>
                  <a:gd name="connsiteX26" fmla="*/ 3273307 w 5067606"/>
                  <a:gd name="connsiteY26" fmla="*/ 4075636 h 5067604"/>
                  <a:gd name="connsiteX27" fmla="*/ 3234439 w 5067606"/>
                  <a:gd name="connsiteY27" fmla="*/ 4130115 h 5067604"/>
                  <a:gd name="connsiteX28" fmla="*/ 3180971 w 5067606"/>
                  <a:gd name="connsiteY28" fmla="*/ 4165753 h 5067604"/>
                  <a:gd name="connsiteX29" fmla="*/ 3117626 w 5067606"/>
                  <a:gd name="connsiteY29" fmla="*/ 4176540 h 5067604"/>
                  <a:gd name="connsiteX30" fmla="*/ 3081670 w 5067606"/>
                  <a:gd name="connsiteY30" fmla="*/ 4169456 h 5067604"/>
                  <a:gd name="connsiteX31" fmla="*/ 3067189 w 5067606"/>
                  <a:gd name="connsiteY31" fmla="*/ 4231842 h 5067604"/>
                  <a:gd name="connsiteX32" fmla="*/ 2523434 w 5067606"/>
                  <a:gd name="connsiteY32" fmla="*/ 5067604 h 5067604"/>
                  <a:gd name="connsiteX33" fmla="*/ 1979679 w 5067606"/>
                  <a:gd name="connsiteY33" fmla="*/ 4231842 h 5067604"/>
                  <a:gd name="connsiteX34" fmla="*/ 1958387 w 5067606"/>
                  <a:gd name="connsiteY34" fmla="*/ 4140116 h 5067604"/>
                  <a:gd name="connsiteX35" fmla="*/ 1897412 w 5067606"/>
                  <a:gd name="connsiteY35" fmla="*/ 4150313 h 5067604"/>
                  <a:gd name="connsiteX36" fmla="*/ 1834405 w 5067606"/>
                  <a:gd name="connsiteY36" fmla="*/ 4137705 h 5067604"/>
                  <a:gd name="connsiteX37" fmla="*/ 1781986 w 5067606"/>
                  <a:gd name="connsiteY37" fmla="*/ 4100541 h 5067604"/>
                  <a:gd name="connsiteX38" fmla="*/ 1775586 w 5067606"/>
                  <a:gd name="connsiteY38" fmla="*/ 4091001 h 5067604"/>
                  <a:gd name="connsiteX39" fmla="*/ 1617132 w 5067606"/>
                  <a:gd name="connsiteY39" fmla="*/ 4182289 h 5067604"/>
                  <a:gd name="connsiteX40" fmla="*/ 754097 w 5067606"/>
                  <a:gd name="connsiteY40" fmla="*/ 4325471 h 5067604"/>
                  <a:gd name="connsiteX41" fmla="*/ 960577 w 5067606"/>
                  <a:gd name="connsiteY41" fmla="*/ 3350003 h 5067604"/>
                  <a:gd name="connsiteX42" fmla="*/ 1006666 w 5067606"/>
                  <a:gd name="connsiteY42" fmla="*/ 3276050 h 5067604"/>
                  <a:gd name="connsiteX43" fmla="*/ 998339 w 5067606"/>
                  <a:gd name="connsiteY43" fmla="*/ 3272447 h 5067604"/>
                  <a:gd name="connsiteX44" fmla="*/ 915353 w 5067606"/>
                  <a:gd name="connsiteY44" fmla="*/ 3183308 h 5067604"/>
                  <a:gd name="connsiteX45" fmla="*/ 904566 w 5067606"/>
                  <a:gd name="connsiteY45" fmla="*/ 3119963 h 5067604"/>
                  <a:gd name="connsiteX46" fmla="*/ 909546 w 5067606"/>
                  <a:gd name="connsiteY46" fmla="*/ 3094684 h 5067604"/>
                  <a:gd name="connsiteX47" fmla="*/ 835764 w 5067606"/>
                  <a:gd name="connsiteY47" fmla="*/ 3077557 h 5067604"/>
                  <a:gd name="connsiteX48" fmla="*/ 0 w 5067606"/>
                  <a:gd name="connsiteY48" fmla="*/ 2533802 h 5067604"/>
                  <a:gd name="connsiteX49" fmla="*/ 835764 w 5067606"/>
                  <a:gd name="connsiteY49" fmla="*/ 1990046 h 5067604"/>
                  <a:gd name="connsiteX50" fmla="*/ 925371 w 5067606"/>
                  <a:gd name="connsiteY50" fmla="*/ 1969246 h 5067604"/>
                  <a:gd name="connsiteX51" fmla="*/ 914456 w 5067606"/>
                  <a:gd name="connsiteY51" fmla="*/ 1903986 h 5067604"/>
                  <a:gd name="connsiteX52" fmla="*/ 927064 w 5067606"/>
                  <a:gd name="connsiteY52" fmla="*/ 1840979 h 5067604"/>
                  <a:gd name="connsiteX53" fmla="*/ 964228 w 5067606"/>
                  <a:gd name="connsiteY53" fmla="*/ 1788560 h 5067604"/>
                  <a:gd name="connsiteX54" fmla="*/ 984446 w 5067606"/>
                  <a:gd name="connsiteY54" fmla="*/ 1774997 h 5067604"/>
                  <a:gd name="connsiteX55" fmla="*/ 953245 w 5067606"/>
                  <a:gd name="connsiteY55" fmla="*/ 1724932 h 5067604"/>
                  <a:gd name="connsiteX56" fmla="*/ 746764 w 5067606"/>
                  <a:gd name="connsiteY56" fmla="*/ 749465 h 5067604"/>
                  <a:gd name="connsiteX57" fmla="*/ 1788236 w 5067606"/>
                  <a:gd name="connsiteY57" fmla="*/ 995447 h 5067604"/>
                  <a:gd name="connsiteX58" fmla="*/ 1797791 w 5067606"/>
                  <a:gd name="connsiteY58" fmla="*/ 1001517 h 5067604"/>
                  <a:gd name="connsiteX59" fmla="*/ 1835030 w 5067606"/>
                  <a:gd name="connsiteY59" fmla="*/ 949320 h 5067604"/>
                  <a:gd name="connsiteX60" fmla="*/ 1888498 w 5067606"/>
                  <a:gd name="connsiteY60" fmla="*/ 913682 h 5067604"/>
                  <a:gd name="connsiteX61" fmla="*/ 1946270 w 5067606"/>
                  <a:gd name="connsiteY61" fmla="*/ 902831 h 5067604"/>
                  <a:gd name="connsiteX62" fmla="*/ 1963486 w 5067606"/>
                  <a:gd name="connsiteY62" fmla="*/ 905523 h 5067604"/>
                  <a:gd name="connsiteX63" fmla="*/ 1979679 w 5067606"/>
                  <a:gd name="connsiteY63" fmla="*/ 835764 h 5067604"/>
                  <a:gd name="connsiteX64" fmla="*/ 2523434 w 5067606"/>
                  <a:gd name="connsiteY64" fmla="*/ 0 h 506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5067606" h="5067604">
                    <a:moveTo>
                      <a:pt x="2523434" y="0"/>
                    </a:moveTo>
                    <a:cubicBezTo>
                      <a:pt x="2739169" y="0"/>
                      <a:pt x="2933123" y="322523"/>
                      <a:pt x="3067189" y="835764"/>
                    </a:cubicBezTo>
                    <a:lnTo>
                      <a:pt x="3087497" y="923252"/>
                    </a:lnTo>
                    <a:lnTo>
                      <a:pt x="3157043" y="911621"/>
                    </a:lnTo>
                    <a:cubicBezTo>
                      <a:pt x="3179447" y="911670"/>
                      <a:pt x="3200508" y="915802"/>
                      <a:pt x="3220051" y="924229"/>
                    </a:cubicBezTo>
                    <a:cubicBezTo>
                      <a:pt x="3239594" y="932656"/>
                      <a:pt x="3257055" y="945135"/>
                      <a:pt x="3272470" y="961393"/>
                    </a:cubicBezTo>
                    <a:lnTo>
                      <a:pt x="3292810" y="991713"/>
                    </a:lnTo>
                    <a:lnTo>
                      <a:pt x="3361967" y="948613"/>
                    </a:lnTo>
                    <a:cubicBezTo>
                      <a:pt x="3819683" y="680496"/>
                      <a:pt x="4184888" y="589585"/>
                      <a:pt x="4337435" y="742133"/>
                    </a:cubicBezTo>
                    <a:cubicBezTo>
                      <a:pt x="4489983" y="894680"/>
                      <a:pt x="4399070" y="1259884"/>
                      <a:pt x="4130954" y="1717599"/>
                    </a:cubicBezTo>
                    <a:lnTo>
                      <a:pt x="4079542" y="1800095"/>
                    </a:lnTo>
                    <a:lnTo>
                      <a:pt x="4131787" y="1837369"/>
                    </a:lnTo>
                    <a:cubicBezTo>
                      <a:pt x="4147594" y="1853246"/>
                      <a:pt x="4159565" y="1871060"/>
                      <a:pt x="4167425" y="1890837"/>
                    </a:cubicBezTo>
                    <a:cubicBezTo>
                      <a:pt x="4175285" y="1910615"/>
                      <a:pt x="4178808" y="1931786"/>
                      <a:pt x="4178212" y="1954182"/>
                    </a:cubicBezTo>
                    <a:lnTo>
                      <a:pt x="4173801" y="1976573"/>
                    </a:lnTo>
                    <a:lnTo>
                      <a:pt x="4231842" y="1990046"/>
                    </a:lnTo>
                    <a:cubicBezTo>
                      <a:pt x="4745083" y="2124113"/>
                      <a:pt x="5067606" y="2318068"/>
                      <a:pt x="5067606" y="2533802"/>
                    </a:cubicBezTo>
                    <a:cubicBezTo>
                      <a:pt x="5067606" y="2749536"/>
                      <a:pt x="4745083" y="2943491"/>
                      <a:pt x="4231842" y="3077557"/>
                    </a:cubicBezTo>
                    <a:lnTo>
                      <a:pt x="4142236" y="3098357"/>
                    </a:lnTo>
                    <a:lnTo>
                      <a:pt x="4153150" y="3163618"/>
                    </a:lnTo>
                    <a:cubicBezTo>
                      <a:pt x="4153101" y="3186022"/>
                      <a:pt x="4148969" y="3207083"/>
                      <a:pt x="4140542" y="3226626"/>
                    </a:cubicBezTo>
                    <a:cubicBezTo>
                      <a:pt x="4132115" y="3246169"/>
                      <a:pt x="4119636" y="3263630"/>
                      <a:pt x="4103378" y="3279045"/>
                    </a:cubicBezTo>
                    <a:lnTo>
                      <a:pt x="4083246" y="3292550"/>
                    </a:lnTo>
                    <a:lnTo>
                      <a:pt x="4123622" y="3357336"/>
                    </a:lnTo>
                    <a:cubicBezTo>
                      <a:pt x="4391739" y="3815050"/>
                      <a:pt x="4482650" y="4180255"/>
                      <a:pt x="4330103" y="4332802"/>
                    </a:cubicBezTo>
                    <a:cubicBezTo>
                      <a:pt x="4177555" y="4485350"/>
                      <a:pt x="3812351" y="4394438"/>
                      <a:pt x="3354636" y="4126321"/>
                    </a:cubicBezTo>
                    <a:lnTo>
                      <a:pt x="3273307" y="4075636"/>
                    </a:lnTo>
                    <a:lnTo>
                      <a:pt x="3234439" y="4130115"/>
                    </a:lnTo>
                    <a:cubicBezTo>
                      <a:pt x="3218562" y="4145922"/>
                      <a:pt x="3200749" y="4157892"/>
                      <a:pt x="3180971" y="4165753"/>
                    </a:cubicBezTo>
                    <a:cubicBezTo>
                      <a:pt x="3161193" y="4173613"/>
                      <a:pt x="3140022" y="4177136"/>
                      <a:pt x="3117626" y="4176540"/>
                    </a:cubicBezTo>
                    <a:lnTo>
                      <a:pt x="3081670" y="4169456"/>
                    </a:lnTo>
                    <a:lnTo>
                      <a:pt x="3067189" y="4231842"/>
                    </a:lnTo>
                    <a:cubicBezTo>
                      <a:pt x="2933123" y="4745082"/>
                      <a:pt x="2739169" y="5067604"/>
                      <a:pt x="2523434" y="5067604"/>
                    </a:cubicBezTo>
                    <a:cubicBezTo>
                      <a:pt x="2307700" y="5067604"/>
                      <a:pt x="2113745" y="4745082"/>
                      <a:pt x="1979679" y="4231842"/>
                    </a:cubicBezTo>
                    <a:lnTo>
                      <a:pt x="1958387" y="4140116"/>
                    </a:lnTo>
                    <a:lnTo>
                      <a:pt x="1897412" y="4150313"/>
                    </a:lnTo>
                    <a:cubicBezTo>
                      <a:pt x="1875009" y="4150264"/>
                      <a:pt x="1853948" y="4146132"/>
                      <a:pt x="1834405" y="4137705"/>
                    </a:cubicBezTo>
                    <a:cubicBezTo>
                      <a:pt x="1814862" y="4129278"/>
                      <a:pt x="1797400" y="4116799"/>
                      <a:pt x="1781986" y="4100541"/>
                    </a:cubicBezTo>
                    <a:lnTo>
                      <a:pt x="1775586" y="4091001"/>
                    </a:lnTo>
                    <a:lnTo>
                      <a:pt x="1617132" y="4182289"/>
                    </a:lnTo>
                    <a:cubicBezTo>
                      <a:pt x="1212457" y="4400567"/>
                      <a:pt x="893932" y="4465305"/>
                      <a:pt x="754097" y="4325471"/>
                    </a:cubicBezTo>
                    <a:cubicBezTo>
                      <a:pt x="601549" y="4172923"/>
                      <a:pt x="692460" y="3807718"/>
                      <a:pt x="960577" y="3350003"/>
                    </a:cubicBezTo>
                    <a:lnTo>
                      <a:pt x="1006666" y="3276050"/>
                    </a:lnTo>
                    <a:lnTo>
                      <a:pt x="998339" y="3272447"/>
                    </a:lnTo>
                    <a:cubicBezTo>
                      <a:pt x="957991" y="3249226"/>
                      <a:pt x="929764" y="3219568"/>
                      <a:pt x="915353" y="3183308"/>
                    </a:cubicBezTo>
                    <a:cubicBezTo>
                      <a:pt x="907493" y="3163530"/>
                      <a:pt x="903970" y="3142359"/>
                      <a:pt x="904566" y="3119963"/>
                    </a:cubicBezTo>
                    <a:lnTo>
                      <a:pt x="909546" y="3094684"/>
                    </a:lnTo>
                    <a:lnTo>
                      <a:pt x="835764" y="3077557"/>
                    </a:lnTo>
                    <a:cubicBezTo>
                      <a:pt x="322523" y="2943491"/>
                      <a:pt x="0" y="2749536"/>
                      <a:pt x="0" y="2533802"/>
                    </a:cubicBezTo>
                    <a:cubicBezTo>
                      <a:pt x="0" y="2318068"/>
                      <a:pt x="322523" y="2124113"/>
                      <a:pt x="835764" y="1990046"/>
                    </a:cubicBezTo>
                    <a:lnTo>
                      <a:pt x="925371" y="1969246"/>
                    </a:lnTo>
                    <a:lnTo>
                      <a:pt x="914456" y="1903986"/>
                    </a:lnTo>
                    <a:cubicBezTo>
                      <a:pt x="914506" y="1881583"/>
                      <a:pt x="918637" y="1860522"/>
                      <a:pt x="927064" y="1840979"/>
                    </a:cubicBezTo>
                    <a:cubicBezTo>
                      <a:pt x="935491" y="1821436"/>
                      <a:pt x="947971" y="1803974"/>
                      <a:pt x="964228" y="1788560"/>
                    </a:cubicBezTo>
                    <a:lnTo>
                      <a:pt x="984446" y="1774997"/>
                    </a:lnTo>
                    <a:lnTo>
                      <a:pt x="953245" y="1724932"/>
                    </a:lnTo>
                    <a:cubicBezTo>
                      <a:pt x="685129" y="1267216"/>
                      <a:pt x="594218" y="902012"/>
                      <a:pt x="746764" y="749465"/>
                    </a:cubicBezTo>
                    <a:cubicBezTo>
                      <a:pt x="906576" y="589654"/>
                      <a:pt x="1299780" y="697039"/>
                      <a:pt x="1788236" y="995447"/>
                    </a:cubicBezTo>
                    <a:lnTo>
                      <a:pt x="1797791" y="1001517"/>
                    </a:lnTo>
                    <a:lnTo>
                      <a:pt x="1835030" y="949320"/>
                    </a:lnTo>
                    <a:cubicBezTo>
                      <a:pt x="1850907" y="933513"/>
                      <a:pt x="1868721" y="921542"/>
                      <a:pt x="1888498" y="913682"/>
                    </a:cubicBezTo>
                    <a:cubicBezTo>
                      <a:pt x="1906628" y="906476"/>
                      <a:pt x="1925929" y="902916"/>
                      <a:pt x="1946270" y="902831"/>
                    </a:cubicBezTo>
                    <a:lnTo>
                      <a:pt x="1963486" y="905523"/>
                    </a:lnTo>
                    <a:lnTo>
                      <a:pt x="1979679" y="835764"/>
                    </a:lnTo>
                    <a:cubicBezTo>
                      <a:pt x="2113745" y="322523"/>
                      <a:pt x="2307700" y="0"/>
                      <a:pt x="252343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E3791840-31C6-4AF1-BEEC-4D7F1FD6BBCD}"/>
                  </a:ext>
                </a:extLst>
              </p:cNvPr>
              <p:cNvSpPr/>
              <p:nvPr/>
            </p:nvSpPr>
            <p:spPr>
              <a:xfrm rot="5400000">
                <a:off x="-3890117" y="2443130"/>
                <a:ext cx="5080392" cy="5080392"/>
              </a:xfrm>
              <a:custGeom>
                <a:avLst/>
                <a:gdLst>
                  <a:gd name="connsiteX0" fmla="*/ 330111 w 5080392"/>
                  <a:gd name="connsiteY0" fmla="*/ 2540151 h 5080392"/>
                  <a:gd name="connsiteX1" fmla="*/ 839327 w 5080392"/>
                  <a:gd name="connsiteY1" fmla="*/ 3047991 h 5080392"/>
                  <a:gd name="connsiteX2" fmla="*/ 872289 w 5080392"/>
                  <a:gd name="connsiteY2" fmla="*/ 3057443 h 5080392"/>
                  <a:gd name="connsiteX3" fmla="*/ 892515 w 5080392"/>
                  <a:gd name="connsiteY3" fmla="*/ 3006919 h 5080392"/>
                  <a:gd name="connsiteX4" fmla="*/ 1370108 w 5080392"/>
                  <a:gd name="connsiteY4" fmla="*/ 2621746 h 5080392"/>
                  <a:gd name="connsiteX5" fmla="*/ 1094113 w 5080392"/>
                  <a:gd name="connsiteY5" fmla="*/ 3163867 h 5080392"/>
                  <a:gd name="connsiteX6" fmla="*/ 1671455 w 5080392"/>
                  <a:gd name="connsiteY6" fmla="*/ 3355558 h 5080392"/>
                  <a:gd name="connsiteX7" fmla="*/ 1061001 w 5080392"/>
                  <a:gd name="connsiteY7" fmla="*/ 3417201 h 5080392"/>
                  <a:gd name="connsiteX8" fmla="*/ 985911 w 5080392"/>
                  <a:gd name="connsiteY8" fmla="*/ 3384504 h 5080392"/>
                  <a:gd name="connsiteX9" fmla="*/ 980795 w 5080392"/>
                  <a:gd name="connsiteY9" fmla="*/ 3393980 h 5080392"/>
                  <a:gd name="connsiteX10" fmla="*/ 986416 w 5080392"/>
                  <a:gd name="connsiteY10" fmla="*/ 4105162 h 5080392"/>
                  <a:gd name="connsiteX11" fmla="*/ 1697596 w 5080392"/>
                  <a:gd name="connsiteY11" fmla="*/ 4110782 h 5080392"/>
                  <a:gd name="connsiteX12" fmla="*/ 1721491 w 5080392"/>
                  <a:gd name="connsiteY12" fmla="*/ 4097882 h 5080392"/>
                  <a:gd name="connsiteX13" fmla="*/ 1701352 w 5080392"/>
                  <a:gd name="connsiteY13" fmla="*/ 4050852 h 5080392"/>
                  <a:gd name="connsiteX14" fmla="*/ 1766703 w 5080392"/>
                  <a:gd name="connsiteY14" fmla="*/ 3440784 h 5080392"/>
                  <a:gd name="connsiteX15" fmla="*/ 1954882 w 5080392"/>
                  <a:gd name="connsiteY15" fmla="*/ 4019279 h 5080392"/>
                  <a:gd name="connsiteX16" fmla="*/ 2498670 w 5080392"/>
                  <a:gd name="connsiteY16" fmla="*/ 3746583 h 5080392"/>
                  <a:gd name="connsiteX17" fmla="*/ 2110602 w 5080392"/>
                  <a:gd name="connsiteY17" fmla="*/ 4221827 h 5080392"/>
                  <a:gd name="connsiteX18" fmla="*/ 2038158 w 5080392"/>
                  <a:gd name="connsiteY18" fmla="*/ 4250320 h 5080392"/>
                  <a:gd name="connsiteX19" fmla="*/ 2084791 w 5080392"/>
                  <a:gd name="connsiteY19" fmla="*/ 4363145 h 5080392"/>
                  <a:gd name="connsiteX20" fmla="*/ 2540197 w 5080392"/>
                  <a:gd name="connsiteY20" fmla="*/ 4737575 h 5080392"/>
                  <a:gd name="connsiteX21" fmla="*/ 3002542 w 5080392"/>
                  <a:gd name="connsiteY21" fmla="*/ 4348408 h 5080392"/>
                  <a:gd name="connsiteX22" fmla="*/ 3044395 w 5080392"/>
                  <a:gd name="connsiteY22" fmla="*/ 4245219 h 5080392"/>
                  <a:gd name="connsiteX23" fmla="*/ 3011443 w 5080392"/>
                  <a:gd name="connsiteY23" fmla="*/ 4232027 h 5080392"/>
                  <a:gd name="connsiteX24" fmla="*/ 2626270 w 5080392"/>
                  <a:gd name="connsiteY24" fmla="*/ 3754433 h 5080392"/>
                  <a:gd name="connsiteX25" fmla="*/ 3168391 w 5080392"/>
                  <a:gd name="connsiteY25" fmla="*/ 4030428 h 5080392"/>
                  <a:gd name="connsiteX26" fmla="*/ 3360082 w 5080392"/>
                  <a:gd name="connsiteY26" fmla="*/ 3453087 h 5080392"/>
                  <a:gd name="connsiteX27" fmla="*/ 3421725 w 5080392"/>
                  <a:gd name="connsiteY27" fmla="*/ 4063541 h 5080392"/>
                  <a:gd name="connsiteX28" fmla="*/ 3398361 w 5080392"/>
                  <a:gd name="connsiteY28" fmla="*/ 4117197 h 5080392"/>
                  <a:gd name="connsiteX29" fmla="*/ 3507227 w 5080392"/>
                  <a:gd name="connsiteY29" fmla="*/ 4162387 h 5080392"/>
                  <a:gd name="connsiteX30" fmla="*/ 4094010 w 5080392"/>
                  <a:gd name="connsiteY30" fmla="*/ 4105129 h 5080392"/>
                  <a:gd name="connsiteX31" fmla="*/ 4145755 w 5080392"/>
                  <a:gd name="connsiteY31" fmla="*/ 3503019 h 5080392"/>
                  <a:gd name="connsiteX32" fmla="*/ 4103372 w 5080392"/>
                  <a:gd name="connsiteY32" fmla="*/ 3402798 h 5080392"/>
                  <a:gd name="connsiteX33" fmla="*/ 4065942 w 5080392"/>
                  <a:gd name="connsiteY33" fmla="*/ 3418826 h 5080392"/>
                  <a:gd name="connsiteX34" fmla="*/ 3455874 w 5080392"/>
                  <a:gd name="connsiteY34" fmla="*/ 3353475 h 5080392"/>
                  <a:gd name="connsiteX35" fmla="*/ 4034370 w 5080392"/>
                  <a:gd name="connsiteY35" fmla="*/ 3165295 h 5080392"/>
                  <a:gd name="connsiteX36" fmla="*/ 3761674 w 5080392"/>
                  <a:gd name="connsiteY36" fmla="*/ 2621507 h 5080392"/>
                  <a:gd name="connsiteX37" fmla="*/ 4236918 w 5080392"/>
                  <a:gd name="connsiteY37" fmla="*/ 3009575 h 5080392"/>
                  <a:gd name="connsiteX38" fmla="*/ 4249825 w 5080392"/>
                  <a:gd name="connsiteY38" fmla="*/ 3042394 h 5080392"/>
                  <a:gd name="connsiteX39" fmla="*/ 4363145 w 5080392"/>
                  <a:gd name="connsiteY39" fmla="*/ 2995556 h 5080392"/>
                  <a:gd name="connsiteX40" fmla="*/ 4737575 w 5080392"/>
                  <a:gd name="connsiteY40" fmla="*/ 2540150 h 5080392"/>
                  <a:gd name="connsiteX41" fmla="*/ 4348409 w 5080392"/>
                  <a:gd name="connsiteY41" fmla="*/ 2077805 h 5080392"/>
                  <a:gd name="connsiteX42" fmla="*/ 4264332 w 5080392"/>
                  <a:gd name="connsiteY42" fmla="*/ 2043704 h 5080392"/>
                  <a:gd name="connsiteX43" fmla="*/ 4236533 w 5080392"/>
                  <a:gd name="connsiteY43" fmla="*/ 2113142 h 5080392"/>
                  <a:gd name="connsiteX44" fmla="*/ 3758940 w 5080392"/>
                  <a:gd name="connsiteY44" fmla="*/ 2498315 h 5080392"/>
                  <a:gd name="connsiteX45" fmla="*/ 4043438 w 5080392"/>
                  <a:gd name="connsiteY45" fmla="*/ 1952702 h 5080392"/>
                  <a:gd name="connsiteX46" fmla="*/ 3457594 w 5080392"/>
                  <a:gd name="connsiteY46" fmla="*/ 1764503 h 5080392"/>
                  <a:gd name="connsiteX47" fmla="*/ 4068048 w 5080392"/>
                  <a:gd name="connsiteY47" fmla="*/ 1702860 h 5080392"/>
                  <a:gd name="connsiteX48" fmla="*/ 4097588 w 5080392"/>
                  <a:gd name="connsiteY48" fmla="*/ 1715723 h 5080392"/>
                  <a:gd name="connsiteX49" fmla="*/ 4101989 w 5080392"/>
                  <a:gd name="connsiteY49" fmla="*/ 1707782 h 5080392"/>
                  <a:gd name="connsiteX50" fmla="*/ 4102962 w 5080392"/>
                  <a:gd name="connsiteY50" fmla="*/ 988614 h 5080392"/>
                  <a:gd name="connsiteX51" fmla="*/ 3509381 w 5080392"/>
                  <a:gd name="connsiteY51" fmla="*/ 935872 h 5080392"/>
                  <a:gd name="connsiteX52" fmla="*/ 3402757 w 5080392"/>
                  <a:gd name="connsiteY52" fmla="*/ 981477 h 5080392"/>
                  <a:gd name="connsiteX53" fmla="*/ 3433933 w 5080392"/>
                  <a:gd name="connsiteY53" fmla="*/ 1054277 h 5080392"/>
                  <a:gd name="connsiteX54" fmla="*/ 3368582 w 5080392"/>
                  <a:gd name="connsiteY54" fmla="*/ 1664345 h 5080392"/>
                  <a:gd name="connsiteX55" fmla="*/ 3183946 w 5080392"/>
                  <a:gd name="connsiteY55" fmla="*/ 1077368 h 5080392"/>
                  <a:gd name="connsiteX56" fmla="*/ 2636614 w 5080392"/>
                  <a:gd name="connsiteY56" fmla="*/ 1358546 h 5080392"/>
                  <a:gd name="connsiteX57" fmla="*/ 3024682 w 5080392"/>
                  <a:gd name="connsiteY57" fmla="*/ 883302 h 5080392"/>
                  <a:gd name="connsiteX58" fmla="*/ 3057002 w 5080392"/>
                  <a:gd name="connsiteY58" fmla="*/ 870590 h 5080392"/>
                  <a:gd name="connsiteX59" fmla="*/ 3048037 w 5080392"/>
                  <a:gd name="connsiteY59" fmla="*/ 839327 h 5080392"/>
                  <a:gd name="connsiteX60" fmla="*/ 2540196 w 5080392"/>
                  <a:gd name="connsiteY60" fmla="*/ 330111 h 5080392"/>
                  <a:gd name="connsiteX61" fmla="*/ 2032356 w 5080392"/>
                  <a:gd name="connsiteY61" fmla="*/ 839327 h 5080392"/>
                  <a:gd name="connsiteX62" fmla="*/ 2028471 w 5080392"/>
                  <a:gd name="connsiteY62" fmla="*/ 852874 h 5080392"/>
                  <a:gd name="connsiteX63" fmla="*/ 2030501 w 5080392"/>
                  <a:gd name="connsiteY63" fmla="*/ 853113 h 5080392"/>
                  <a:gd name="connsiteX64" fmla="*/ 2502839 w 5080392"/>
                  <a:gd name="connsiteY64" fmla="*/ 1365602 h 5080392"/>
                  <a:gd name="connsiteX65" fmla="*/ 1957226 w 5080392"/>
                  <a:gd name="connsiteY65" fmla="*/ 1081104 h 5080392"/>
                  <a:gd name="connsiteX66" fmla="*/ 1769027 w 5080392"/>
                  <a:gd name="connsiteY66" fmla="*/ 1666948 h 5080392"/>
                  <a:gd name="connsiteX67" fmla="*/ 1707384 w 5080392"/>
                  <a:gd name="connsiteY67" fmla="*/ 1056494 h 5080392"/>
                  <a:gd name="connsiteX68" fmla="*/ 1728773 w 5080392"/>
                  <a:gd name="connsiteY68" fmla="*/ 1007372 h 5080392"/>
                  <a:gd name="connsiteX69" fmla="*/ 1696630 w 5080392"/>
                  <a:gd name="connsiteY69" fmla="*/ 989555 h 5080392"/>
                  <a:gd name="connsiteX70" fmla="*/ 977463 w 5080392"/>
                  <a:gd name="connsiteY70" fmla="*/ 988582 h 5080392"/>
                  <a:gd name="connsiteX71" fmla="*/ 978435 w 5080392"/>
                  <a:gd name="connsiteY71" fmla="*/ 1707750 h 5080392"/>
                  <a:gd name="connsiteX72" fmla="*/ 986245 w 5080392"/>
                  <a:gd name="connsiteY72" fmla="*/ 1721840 h 5080392"/>
                  <a:gd name="connsiteX73" fmla="*/ 1069368 w 5080392"/>
                  <a:gd name="connsiteY73" fmla="*/ 1686244 h 5080392"/>
                  <a:gd name="connsiteX74" fmla="*/ 1679436 w 5080392"/>
                  <a:gd name="connsiteY74" fmla="*/ 1751595 h 5080392"/>
                  <a:gd name="connsiteX75" fmla="*/ 1092459 w 5080392"/>
                  <a:gd name="connsiteY75" fmla="*/ 1936231 h 5080392"/>
                  <a:gd name="connsiteX76" fmla="*/ 1373637 w 5080392"/>
                  <a:gd name="connsiteY76" fmla="*/ 2483563 h 5080392"/>
                  <a:gd name="connsiteX77" fmla="*/ 898392 w 5080392"/>
                  <a:gd name="connsiteY77" fmla="*/ 2095494 h 5080392"/>
                  <a:gd name="connsiteX78" fmla="*/ 870074 w 5080392"/>
                  <a:gd name="connsiteY78" fmla="*/ 2023493 h 5080392"/>
                  <a:gd name="connsiteX79" fmla="*/ 839327 w 5080392"/>
                  <a:gd name="connsiteY79" fmla="*/ 2032310 h 5080392"/>
                  <a:gd name="connsiteX80" fmla="*/ 330111 w 5080392"/>
                  <a:gd name="connsiteY80" fmla="*/ 2540151 h 5080392"/>
                  <a:gd name="connsiteX81" fmla="*/ 0 w 5080392"/>
                  <a:gd name="connsiteY81" fmla="*/ 2540151 h 5080392"/>
                  <a:gd name="connsiteX82" fmla="*/ 782839 w 5080392"/>
                  <a:gd name="connsiteY82" fmla="*/ 2002988 h 5080392"/>
                  <a:gd name="connsiteX83" fmla="*/ 862952 w 5080392"/>
                  <a:gd name="connsiteY83" fmla="*/ 1998471 h 5080392"/>
                  <a:gd name="connsiteX84" fmla="*/ 854596 w 5080392"/>
                  <a:gd name="connsiteY84" fmla="*/ 1923490 h 5080392"/>
                  <a:gd name="connsiteX85" fmla="*/ 872115 w 5080392"/>
                  <a:gd name="connsiteY85" fmla="*/ 1844176 h 5080392"/>
                  <a:gd name="connsiteX86" fmla="*/ 916226 w 5080392"/>
                  <a:gd name="connsiteY86" fmla="*/ 1775972 h 5080392"/>
                  <a:gd name="connsiteX87" fmla="*/ 961126 w 5080392"/>
                  <a:gd name="connsiteY87" fmla="*/ 1740521 h 5080392"/>
                  <a:gd name="connsiteX88" fmla="*/ 956406 w 5080392"/>
                  <a:gd name="connsiteY88" fmla="*/ 1735420 h 5080392"/>
                  <a:gd name="connsiteX89" fmla="*/ 642908 w 5080392"/>
                  <a:gd name="connsiteY89" fmla="*/ 1023637 h 5080392"/>
                  <a:gd name="connsiteX90" fmla="*/ 744039 w 5080392"/>
                  <a:gd name="connsiteY90" fmla="*/ 755159 h 5080392"/>
                  <a:gd name="connsiteX91" fmla="*/ 1677421 w 5080392"/>
                  <a:gd name="connsiteY91" fmla="*/ 928878 h 5080392"/>
                  <a:gd name="connsiteX92" fmla="*/ 1739001 w 5080392"/>
                  <a:gd name="connsiteY92" fmla="*/ 983884 h 5080392"/>
                  <a:gd name="connsiteX93" fmla="*/ 1744868 w 5080392"/>
                  <a:gd name="connsiteY93" fmla="*/ 970411 h 5080392"/>
                  <a:gd name="connsiteX94" fmla="*/ 1866512 w 5080392"/>
                  <a:gd name="connsiteY94" fmla="*/ 860205 h 5080392"/>
                  <a:gd name="connsiteX95" fmla="*/ 1945930 w 5080392"/>
                  <a:gd name="connsiteY95" fmla="*/ 843168 h 5080392"/>
                  <a:gd name="connsiteX96" fmla="*/ 1999278 w 5080392"/>
                  <a:gd name="connsiteY96" fmla="*/ 849441 h 5080392"/>
                  <a:gd name="connsiteX97" fmla="*/ 2003033 w 5080392"/>
                  <a:gd name="connsiteY97" fmla="*/ 782839 h 5080392"/>
                  <a:gd name="connsiteX98" fmla="*/ 2540196 w 5080392"/>
                  <a:gd name="connsiteY98" fmla="*/ 0 h 5080392"/>
                  <a:gd name="connsiteX99" fmla="*/ 3077360 w 5080392"/>
                  <a:gd name="connsiteY99" fmla="*/ 782839 h 5080392"/>
                  <a:gd name="connsiteX100" fmla="*/ 3081758 w 5080392"/>
                  <a:gd name="connsiteY100" fmla="*/ 860854 h 5080392"/>
                  <a:gd name="connsiteX101" fmla="*/ 3112057 w 5080392"/>
                  <a:gd name="connsiteY101" fmla="*/ 848937 h 5080392"/>
                  <a:gd name="connsiteX102" fmla="*/ 3276000 w 5080392"/>
                  <a:gd name="connsiteY102" fmla="*/ 857025 h 5080392"/>
                  <a:gd name="connsiteX103" fmla="*/ 3344204 w 5080392"/>
                  <a:gd name="connsiteY103" fmla="*/ 901135 h 5080392"/>
                  <a:gd name="connsiteX104" fmla="*/ 3381382 w 5080392"/>
                  <a:gd name="connsiteY104" fmla="*/ 948222 h 5080392"/>
                  <a:gd name="connsiteX105" fmla="*/ 3403003 w 5080392"/>
                  <a:gd name="connsiteY105" fmla="*/ 928910 h 5080392"/>
                  <a:gd name="connsiteX106" fmla="*/ 4336386 w 5080392"/>
                  <a:gd name="connsiteY106" fmla="*/ 755191 h 5080392"/>
                  <a:gd name="connsiteX107" fmla="*/ 4162667 w 5080392"/>
                  <a:gd name="connsiteY107" fmla="*/ 1688573 h 5080392"/>
                  <a:gd name="connsiteX108" fmla="*/ 4126982 w 5080392"/>
                  <a:gd name="connsiteY108" fmla="*/ 1728522 h 5080392"/>
                  <a:gd name="connsiteX109" fmla="*/ 4154131 w 5080392"/>
                  <a:gd name="connsiteY109" fmla="*/ 1740344 h 5080392"/>
                  <a:gd name="connsiteX110" fmla="*/ 4264337 w 5080392"/>
                  <a:gd name="connsiteY110" fmla="*/ 1861988 h 5080392"/>
                  <a:gd name="connsiteX111" fmla="*/ 4281374 w 5080392"/>
                  <a:gd name="connsiteY111" fmla="*/ 1941406 h 5080392"/>
                  <a:gd name="connsiteX112" fmla="*/ 4274286 w 5080392"/>
                  <a:gd name="connsiteY112" fmla="*/ 2001676 h 5080392"/>
                  <a:gd name="connsiteX113" fmla="*/ 4297553 w 5080392"/>
                  <a:gd name="connsiteY113" fmla="*/ 2002988 h 5080392"/>
                  <a:gd name="connsiteX114" fmla="*/ 5080392 w 5080392"/>
                  <a:gd name="connsiteY114" fmla="*/ 2540151 h 5080392"/>
                  <a:gd name="connsiteX115" fmla="*/ 4297553 w 5080392"/>
                  <a:gd name="connsiteY115" fmla="*/ 3077314 h 5080392"/>
                  <a:gd name="connsiteX116" fmla="*/ 4264297 w 5080392"/>
                  <a:gd name="connsiteY116" fmla="*/ 3079189 h 5080392"/>
                  <a:gd name="connsiteX117" fmla="*/ 4271283 w 5080392"/>
                  <a:gd name="connsiteY117" fmla="*/ 3096951 h 5080392"/>
                  <a:gd name="connsiteX118" fmla="*/ 4263195 w 5080392"/>
                  <a:gd name="connsiteY118" fmla="*/ 3260894 h 5080392"/>
                  <a:gd name="connsiteX119" fmla="*/ 4152252 w 5080392"/>
                  <a:gd name="connsiteY119" fmla="*/ 3381866 h 5080392"/>
                  <a:gd name="connsiteX120" fmla="*/ 4138946 w 5080392"/>
                  <a:gd name="connsiteY120" fmla="*/ 3387564 h 5080392"/>
                  <a:gd name="connsiteX121" fmla="*/ 4162699 w 5080392"/>
                  <a:gd name="connsiteY121" fmla="*/ 3414155 h 5080392"/>
                  <a:gd name="connsiteX122" fmla="*/ 4336418 w 5080392"/>
                  <a:gd name="connsiteY122" fmla="*/ 4347537 h 5080392"/>
                  <a:gd name="connsiteX123" fmla="*/ 3403035 w 5080392"/>
                  <a:gd name="connsiteY123" fmla="*/ 4173819 h 5080392"/>
                  <a:gd name="connsiteX124" fmla="*/ 3380787 w 5080392"/>
                  <a:gd name="connsiteY124" fmla="*/ 4153945 h 5080392"/>
                  <a:gd name="connsiteX125" fmla="*/ 3331067 w 5080392"/>
                  <a:gd name="connsiteY125" fmla="*/ 4216135 h 5080392"/>
                  <a:gd name="connsiteX126" fmla="*/ 3262597 w 5080392"/>
                  <a:gd name="connsiteY126" fmla="*/ 4259830 h 5080392"/>
                  <a:gd name="connsiteX127" fmla="*/ 3098608 w 5080392"/>
                  <a:gd name="connsiteY127" fmla="*/ 4266922 h 5080392"/>
                  <a:gd name="connsiteX128" fmla="*/ 3079518 w 5080392"/>
                  <a:gd name="connsiteY128" fmla="*/ 4259279 h 5080392"/>
                  <a:gd name="connsiteX129" fmla="*/ 3077360 w 5080392"/>
                  <a:gd name="connsiteY129" fmla="*/ 4297553 h 5080392"/>
                  <a:gd name="connsiteX130" fmla="*/ 2540196 w 5080392"/>
                  <a:gd name="connsiteY130" fmla="*/ 5080392 h 5080392"/>
                  <a:gd name="connsiteX131" fmla="*/ 2003033 w 5080392"/>
                  <a:gd name="connsiteY131" fmla="*/ 4297553 h 5080392"/>
                  <a:gd name="connsiteX132" fmla="*/ 2000842 w 5080392"/>
                  <a:gd name="connsiteY132" fmla="*/ 4258687 h 5080392"/>
                  <a:gd name="connsiteX133" fmla="*/ 1938598 w 5080392"/>
                  <a:gd name="connsiteY133" fmla="*/ 4265624 h 5080392"/>
                  <a:gd name="connsiteX134" fmla="*/ 1859284 w 5080392"/>
                  <a:gd name="connsiteY134" fmla="*/ 4248104 h 5080392"/>
                  <a:gd name="connsiteX135" fmla="*/ 1738312 w 5080392"/>
                  <a:gd name="connsiteY135" fmla="*/ 4137161 h 5080392"/>
                  <a:gd name="connsiteX136" fmla="*/ 1732820 w 5080392"/>
                  <a:gd name="connsiteY136" fmla="*/ 4124336 h 5080392"/>
                  <a:gd name="connsiteX137" fmla="*/ 1677389 w 5080392"/>
                  <a:gd name="connsiteY137" fmla="*/ 4173851 h 5080392"/>
                  <a:gd name="connsiteX138" fmla="*/ 744007 w 5080392"/>
                  <a:gd name="connsiteY138" fmla="*/ 4347569 h 5080392"/>
                  <a:gd name="connsiteX139" fmla="*/ 642876 w 5080392"/>
                  <a:gd name="connsiteY139" fmla="*/ 4079091 h 5080392"/>
                  <a:gd name="connsiteX140" fmla="*/ 956374 w 5080392"/>
                  <a:gd name="connsiteY140" fmla="*/ 3367308 h 5080392"/>
                  <a:gd name="connsiteX141" fmla="*/ 957658 w 5080392"/>
                  <a:gd name="connsiteY141" fmla="*/ 3365919 h 5080392"/>
                  <a:gd name="connsiteX142" fmla="*/ 908406 w 5080392"/>
                  <a:gd name="connsiteY142" fmla="*/ 3326544 h 5080392"/>
                  <a:gd name="connsiteX143" fmla="*/ 864711 w 5080392"/>
                  <a:gd name="connsiteY143" fmla="*/ 3258073 h 5080392"/>
                  <a:gd name="connsiteX144" fmla="*/ 857620 w 5080392"/>
                  <a:gd name="connsiteY144" fmla="*/ 3094084 h 5080392"/>
                  <a:gd name="connsiteX145" fmla="*/ 862535 w 5080392"/>
                  <a:gd name="connsiteY145" fmla="*/ 3081807 h 5080392"/>
                  <a:gd name="connsiteX146" fmla="*/ 782839 w 5080392"/>
                  <a:gd name="connsiteY146" fmla="*/ 3077314 h 5080392"/>
                  <a:gd name="connsiteX147" fmla="*/ 0 w 5080392"/>
                  <a:gd name="connsiteY147" fmla="*/ 2540151 h 5080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5080392" h="5080392">
                    <a:moveTo>
                      <a:pt x="330111" y="2540151"/>
                    </a:moveTo>
                    <a:cubicBezTo>
                      <a:pt x="330111" y="2749499"/>
                      <a:pt x="526252" y="2941039"/>
                      <a:pt x="839327" y="3047991"/>
                    </a:cubicBezTo>
                    <a:lnTo>
                      <a:pt x="872289" y="3057443"/>
                    </a:lnTo>
                    <a:lnTo>
                      <a:pt x="892515" y="3006919"/>
                    </a:lnTo>
                    <a:cubicBezTo>
                      <a:pt x="970336" y="2860905"/>
                      <a:pt x="1143647" y="2714744"/>
                      <a:pt x="1370108" y="2621746"/>
                    </a:cubicBezTo>
                    <a:cubicBezTo>
                      <a:pt x="1137114" y="2792650"/>
                      <a:pt x="1028933" y="3005145"/>
                      <a:pt x="1094113" y="3163867"/>
                    </a:cubicBezTo>
                    <a:cubicBezTo>
                      <a:pt x="1159294" y="3322589"/>
                      <a:pt x="1385594" y="3397725"/>
                      <a:pt x="1671455" y="3355558"/>
                    </a:cubicBezTo>
                    <a:cubicBezTo>
                      <a:pt x="1444994" y="3448556"/>
                      <a:pt x="1218981" y="3466382"/>
                      <a:pt x="1061001" y="3417201"/>
                    </a:cubicBezTo>
                    <a:lnTo>
                      <a:pt x="985911" y="3384504"/>
                    </a:lnTo>
                    <a:lnTo>
                      <a:pt x="980795" y="3393980"/>
                    </a:lnTo>
                    <a:cubicBezTo>
                      <a:pt x="840266" y="3688404"/>
                      <a:pt x="839659" y="3958405"/>
                      <a:pt x="986416" y="4105162"/>
                    </a:cubicBezTo>
                    <a:cubicBezTo>
                      <a:pt x="1133172" y="4251918"/>
                      <a:pt x="1403173" y="4251311"/>
                      <a:pt x="1697596" y="4110782"/>
                    </a:cubicBezTo>
                    <a:lnTo>
                      <a:pt x="1721491" y="4097882"/>
                    </a:lnTo>
                    <a:lnTo>
                      <a:pt x="1701352" y="4050852"/>
                    </a:lnTo>
                    <a:cubicBezTo>
                      <a:pt x="1653132" y="3892576"/>
                      <a:pt x="1672330" y="3666675"/>
                      <a:pt x="1766703" y="3440784"/>
                    </a:cubicBezTo>
                    <a:cubicBezTo>
                      <a:pt x="1722798" y="3726383"/>
                      <a:pt x="1796559" y="3953135"/>
                      <a:pt x="1954882" y="4019279"/>
                    </a:cubicBezTo>
                    <a:cubicBezTo>
                      <a:pt x="2113205" y="4085423"/>
                      <a:pt x="2326353" y="3978534"/>
                      <a:pt x="2498670" y="3746583"/>
                    </a:cubicBezTo>
                    <a:cubicBezTo>
                      <a:pt x="2404298" y="3972475"/>
                      <a:pt x="2257087" y="4144895"/>
                      <a:pt x="2110602" y="4221827"/>
                    </a:cubicBezTo>
                    <a:lnTo>
                      <a:pt x="2038158" y="4250320"/>
                    </a:lnTo>
                    <a:lnTo>
                      <a:pt x="2084791" y="4363145"/>
                    </a:lnTo>
                    <a:cubicBezTo>
                      <a:pt x="2196936" y="4596992"/>
                      <a:pt x="2362301" y="4737575"/>
                      <a:pt x="2540197" y="4737575"/>
                    </a:cubicBezTo>
                    <a:cubicBezTo>
                      <a:pt x="2721799" y="4737575"/>
                      <a:pt x="2890343" y="4591073"/>
                      <a:pt x="3002542" y="4348408"/>
                    </a:cubicBezTo>
                    <a:lnTo>
                      <a:pt x="3044395" y="4245219"/>
                    </a:lnTo>
                    <a:lnTo>
                      <a:pt x="3011443" y="4232027"/>
                    </a:lnTo>
                    <a:cubicBezTo>
                      <a:pt x="2865429" y="4154205"/>
                      <a:pt x="2719268" y="3980894"/>
                      <a:pt x="2626270" y="3754433"/>
                    </a:cubicBezTo>
                    <a:cubicBezTo>
                      <a:pt x="2797174" y="3987428"/>
                      <a:pt x="3009668" y="4095609"/>
                      <a:pt x="3168391" y="4030428"/>
                    </a:cubicBezTo>
                    <a:cubicBezTo>
                      <a:pt x="3327113" y="3965248"/>
                      <a:pt x="3402249" y="3738948"/>
                      <a:pt x="3360082" y="3453087"/>
                    </a:cubicBezTo>
                    <a:cubicBezTo>
                      <a:pt x="3453080" y="3679548"/>
                      <a:pt x="3470905" y="3905561"/>
                      <a:pt x="3421725" y="4063541"/>
                    </a:cubicBezTo>
                    <a:lnTo>
                      <a:pt x="3398361" y="4117197"/>
                    </a:lnTo>
                    <a:lnTo>
                      <a:pt x="3507227" y="4162387"/>
                    </a:lnTo>
                    <a:cubicBezTo>
                      <a:pt x="3751880" y="4248444"/>
                      <a:pt x="3968218" y="4230920"/>
                      <a:pt x="4094010" y="4105129"/>
                    </a:cubicBezTo>
                    <a:cubicBezTo>
                      <a:pt x="4222422" y="3976717"/>
                      <a:pt x="4238008" y="3753946"/>
                      <a:pt x="4145755" y="3503019"/>
                    </a:cubicBezTo>
                    <a:lnTo>
                      <a:pt x="4103372" y="3402798"/>
                    </a:lnTo>
                    <a:lnTo>
                      <a:pt x="4065942" y="3418826"/>
                    </a:lnTo>
                    <a:cubicBezTo>
                      <a:pt x="3907667" y="3467046"/>
                      <a:pt x="3681766" y="3447848"/>
                      <a:pt x="3455874" y="3353475"/>
                    </a:cubicBezTo>
                    <a:cubicBezTo>
                      <a:pt x="3741474" y="3397380"/>
                      <a:pt x="3968226" y="3323619"/>
                      <a:pt x="4034370" y="3165295"/>
                    </a:cubicBezTo>
                    <a:cubicBezTo>
                      <a:pt x="4100513" y="3006973"/>
                      <a:pt x="3993624" y="2793825"/>
                      <a:pt x="3761674" y="2621507"/>
                    </a:cubicBezTo>
                    <a:cubicBezTo>
                      <a:pt x="3987565" y="2715880"/>
                      <a:pt x="4159985" y="2863091"/>
                      <a:pt x="4236918" y="3009575"/>
                    </a:cubicBezTo>
                    <a:lnTo>
                      <a:pt x="4249825" y="3042394"/>
                    </a:lnTo>
                    <a:lnTo>
                      <a:pt x="4363145" y="2995556"/>
                    </a:lnTo>
                    <a:cubicBezTo>
                      <a:pt x="4596992" y="2883411"/>
                      <a:pt x="4737575" y="2718046"/>
                      <a:pt x="4737575" y="2540150"/>
                    </a:cubicBezTo>
                    <a:cubicBezTo>
                      <a:pt x="4737575" y="2358548"/>
                      <a:pt x="4591074" y="2190004"/>
                      <a:pt x="4348409" y="2077805"/>
                    </a:cubicBezTo>
                    <a:lnTo>
                      <a:pt x="4264332" y="2043704"/>
                    </a:lnTo>
                    <a:lnTo>
                      <a:pt x="4236533" y="2113142"/>
                    </a:lnTo>
                    <a:cubicBezTo>
                      <a:pt x="4158712" y="2259156"/>
                      <a:pt x="3985401" y="2405317"/>
                      <a:pt x="3758940" y="2498315"/>
                    </a:cubicBezTo>
                    <a:cubicBezTo>
                      <a:pt x="3997112" y="2327740"/>
                      <a:pt x="4109185" y="2112804"/>
                      <a:pt x="4043438" y="1952702"/>
                    </a:cubicBezTo>
                    <a:cubicBezTo>
                      <a:pt x="3977691" y="1792600"/>
                      <a:pt x="3746905" y="1718462"/>
                      <a:pt x="3457594" y="1764503"/>
                    </a:cubicBezTo>
                    <a:cubicBezTo>
                      <a:pt x="3684054" y="1671505"/>
                      <a:pt x="3910068" y="1653679"/>
                      <a:pt x="4068048" y="1702860"/>
                    </a:cubicBezTo>
                    <a:lnTo>
                      <a:pt x="4097588" y="1715723"/>
                    </a:lnTo>
                    <a:lnTo>
                      <a:pt x="4101989" y="1707782"/>
                    </a:lnTo>
                    <a:cubicBezTo>
                      <a:pt x="4247741" y="1410779"/>
                      <a:pt x="4250994" y="1136646"/>
                      <a:pt x="4102962" y="988614"/>
                    </a:cubicBezTo>
                    <a:cubicBezTo>
                      <a:pt x="3976078" y="861730"/>
                      <a:pt x="3756548" y="845994"/>
                      <a:pt x="3509381" y="935872"/>
                    </a:cubicBezTo>
                    <a:lnTo>
                      <a:pt x="3402757" y="981477"/>
                    </a:lnTo>
                    <a:lnTo>
                      <a:pt x="3433933" y="1054277"/>
                    </a:lnTo>
                    <a:cubicBezTo>
                      <a:pt x="3482153" y="1212553"/>
                      <a:pt x="3462954" y="1438454"/>
                      <a:pt x="3368582" y="1664345"/>
                    </a:cubicBezTo>
                    <a:cubicBezTo>
                      <a:pt x="3416380" y="1375318"/>
                      <a:pt x="3343645" y="1144087"/>
                      <a:pt x="3183946" y="1077368"/>
                    </a:cubicBezTo>
                    <a:cubicBezTo>
                      <a:pt x="3024246" y="1010650"/>
                      <a:pt x="2808633" y="1121416"/>
                      <a:pt x="2636614" y="1358546"/>
                    </a:cubicBezTo>
                    <a:cubicBezTo>
                      <a:pt x="2730987" y="1132654"/>
                      <a:pt x="2878198" y="960234"/>
                      <a:pt x="3024682" y="883302"/>
                    </a:cubicBezTo>
                    <a:lnTo>
                      <a:pt x="3057002" y="870590"/>
                    </a:lnTo>
                    <a:lnTo>
                      <a:pt x="3048037" y="839327"/>
                    </a:lnTo>
                    <a:cubicBezTo>
                      <a:pt x="2941086" y="526252"/>
                      <a:pt x="2749545" y="330111"/>
                      <a:pt x="2540196" y="330111"/>
                    </a:cubicBezTo>
                    <a:cubicBezTo>
                      <a:pt x="2330848" y="330111"/>
                      <a:pt x="2139308" y="526252"/>
                      <a:pt x="2032356" y="839327"/>
                    </a:cubicBezTo>
                    <a:lnTo>
                      <a:pt x="2028471" y="852874"/>
                    </a:lnTo>
                    <a:lnTo>
                      <a:pt x="2030501" y="853113"/>
                    </a:lnTo>
                    <a:cubicBezTo>
                      <a:pt x="2203089" y="898631"/>
                      <a:pt x="2391241" y="1093849"/>
                      <a:pt x="2502839" y="1365602"/>
                    </a:cubicBezTo>
                    <a:cubicBezTo>
                      <a:pt x="2332264" y="1127430"/>
                      <a:pt x="2117328" y="1015357"/>
                      <a:pt x="1957226" y="1081104"/>
                    </a:cubicBezTo>
                    <a:cubicBezTo>
                      <a:pt x="1797124" y="1146851"/>
                      <a:pt x="1722986" y="1377636"/>
                      <a:pt x="1769027" y="1666948"/>
                    </a:cubicBezTo>
                    <a:cubicBezTo>
                      <a:pt x="1676028" y="1440487"/>
                      <a:pt x="1658203" y="1214474"/>
                      <a:pt x="1707384" y="1056494"/>
                    </a:cubicBezTo>
                    <a:lnTo>
                      <a:pt x="1728773" y="1007372"/>
                    </a:lnTo>
                    <a:lnTo>
                      <a:pt x="1696630" y="989555"/>
                    </a:lnTo>
                    <a:cubicBezTo>
                      <a:pt x="1399627" y="843803"/>
                      <a:pt x="1125495" y="840550"/>
                      <a:pt x="977463" y="988582"/>
                    </a:cubicBezTo>
                    <a:cubicBezTo>
                      <a:pt x="829431" y="1136614"/>
                      <a:pt x="832684" y="1410746"/>
                      <a:pt x="978435" y="1707750"/>
                    </a:cubicBezTo>
                    <a:lnTo>
                      <a:pt x="986245" y="1721840"/>
                    </a:lnTo>
                    <a:lnTo>
                      <a:pt x="1069368" y="1686244"/>
                    </a:lnTo>
                    <a:cubicBezTo>
                      <a:pt x="1227644" y="1638024"/>
                      <a:pt x="1453545" y="1657222"/>
                      <a:pt x="1679436" y="1751595"/>
                    </a:cubicBezTo>
                    <a:cubicBezTo>
                      <a:pt x="1390408" y="1703797"/>
                      <a:pt x="1159178" y="1776532"/>
                      <a:pt x="1092459" y="1936231"/>
                    </a:cubicBezTo>
                    <a:cubicBezTo>
                      <a:pt x="1025740" y="2095930"/>
                      <a:pt x="1136507" y="2311544"/>
                      <a:pt x="1373637" y="2483563"/>
                    </a:cubicBezTo>
                    <a:cubicBezTo>
                      <a:pt x="1147745" y="2389190"/>
                      <a:pt x="975325" y="2241979"/>
                      <a:pt x="898392" y="2095494"/>
                    </a:cubicBezTo>
                    <a:lnTo>
                      <a:pt x="870074" y="2023493"/>
                    </a:lnTo>
                    <a:lnTo>
                      <a:pt x="839327" y="2032310"/>
                    </a:lnTo>
                    <a:cubicBezTo>
                      <a:pt x="526252" y="2139261"/>
                      <a:pt x="330111" y="2330802"/>
                      <a:pt x="330111" y="2540151"/>
                    </a:cubicBezTo>
                    <a:close/>
                    <a:moveTo>
                      <a:pt x="0" y="2540151"/>
                    </a:moveTo>
                    <a:cubicBezTo>
                      <a:pt x="0" y="2275184"/>
                      <a:pt x="336074" y="2054115"/>
                      <a:pt x="782839" y="2002988"/>
                    </a:cubicBezTo>
                    <a:lnTo>
                      <a:pt x="862952" y="1998471"/>
                    </a:lnTo>
                    <a:lnTo>
                      <a:pt x="854596" y="1923490"/>
                    </a:lnTo>
                    <a:cubicBezTo>
                      <a:pt x="855832" y="1896023"/>
                      <a:pt x="861560" y="1869442"/>
                      <a:pt x="872115" y="1844176"/>
                    </a:cubicBezTo>
                    <a:cubicBezTo>
                      <a:pt x="882671" y="1818910"/>
                      <a:pt x="897555" y="1796155"/>
                      <a:pt x="916226" y="1775972"/>
                    </a:cubicBezTo>
                    <a:lnTo>
                      <a:pt x="961126" y="1740521"/>
                    </a:lnTo>
                    <a:lnTo>
                      <a:pt x="956406" y="1735420"/>
                    </a:lnTo>
                    <a:cubicBezTo>
                      <a:pt x="751987" y="1496289"/>
                      <a:pt x="639879" y="1232111"/>
                      <a:pt x="642908" y="1023637"/>
                    </a:cubicBezTo>
                    <a:cubicBezTo>
                      <a:pt x="644481" y="915339"/>
                      <a:pt x="677125" y="822073"/>
                      <a:pt x="744039" y="755159"/>
                    </a:cubicBezTo>
                    <a:cubicBezTo>
                      <a:pt x="931399" y="567799"/>
                      <a:pt x="1325358" y="649119"/>
                      <a:pt x="1677421" y="928878"/>
                    </a:cubicBezTo>
                    <a:lnTo>
                      <a:pt x="1739001" y="983884"/>
                    </a:lnTo>
                    <a:lnTo>
                      <a:pt x="1744868" y="970411"/>
                    </a:lnTo>
                    <a:cubicBezTo>
                      <a:pt x="1775130" y="919186"/>
                      <a:pt x="1815853" y="881008"/>
                      <a:pt x="1866512" y="860205"/>
                    </a:cubicBezTo>
                    <a:cubicBezTo>
                      <a:pt x="1891841" y="849803"/>
                      <a:pt x="1918456" y="844237"/>
                      <a:pt x="1945930" y="843168"/>
                    </a:cubicBezTo>
                    <a:lnTo>
                      <a:pt x="1999278" y="849441"/>
                    </a:lnTo>
                    <a:lnTo>
                      <a:pt x="2003033" y="782839"/>
                    </a:lnTo>
                    <a:cubicBezTo>
                      <a:pt x="2054160" y="336073"/>
                      <a:pt x="2275230" y="0"/>
                      <a:pt x="2540196" y="0"/>
                    </a:cubicBezTo>
                    <a:cubicBezTo>
                      <a:pt x="2805163" y="0"/>
                      <a:pt x="3026232" y="336073"/>
                      <a:pt x="3077360" y="782839"/>
                    </a:cubicBezTo>
                    <a:lnTo>
                      <a:pt x="3081758" y="860854"/>
                    </a:lnTo>
                    <a:lnTo>
                      <a:pt x="3112057" y="848937"/>
                    </a:lnTo>
                    <a:cubicBezTo>
                      <a:pt x="3169678" y="834114"/>
                      <a:pt x="3225468" y="835914"/>
                      <a:pt x="3276000" y="857025"/>
                    </a:cubicBezTo>
                    <a:cubicBezTo>
                      <a:pt x="3301266" y="867580"/>
                      <a:pt x="3324022" y="882464"/>
                      <a:pt x="3344204" y="901135"/>
                    </a:cubicBezTo>
                    <a:lnTo>
                      <a:pt x="3381382" y="948222"/>
                    </a:lnTo>
                    <a:lnTo>
                      <a:pt x="3403003" y="928910"/>
                    </a:lnTo>
                    <a:cubicBezTo>
                      <a:pt x="3755066" y="649151"/>
                      <a:pt x="4149026" y="567831"/>
                      <a:pt x="4336386" y="755191"/>
                    </a:cubicBezTo>
                    <a:cubicBezTo>
                      <a:pt x="4523745" y="942550"/>
                      <a:pt x="4442425" y="1336510"/>
                      <a:pt x="4162667" y="1688573"/>
                    </a:cubicBezTo>
                    <a:lnTo>
                      <a:pt x="4126982" y="1728522"/>
                    </a:lnTo>
                    <a:lnTo>
                      <a:pt x="4154131" y="1740344"/>
                    </a:lnTo>
                    <a:cubicBezTo>
                      <a:pt x="4205356" y="1770607"/>
                      <a:pt x="4243533" y="1811329"/>
                      <a:pt x="4264337" y="1861988"/>
                    </a:cubicBezTo>
                    <a:cubicBezTo>
                      <a:pt x="4274739" y="1887318"/>
                      <a:pt x="4280305" y="1913933"/>
                      <a:pt x="4281374" y="1941406"/>
                    </a:cubicBezTo>
                    <a:lnTo>
                      <a:pt x="4274286" y="2001676"/>
                    </a:lnTo>
                    <a:lnTo>
                      <a:pt x="4297553" y="2002988"/>
                    </a:lnTo>
                    <a:cubicBezTo>
                      <a:pt x="4744319" y="2054115"/>
                      <a:pt x="5080392" y="2275184"/>
                      <a:pt x="5080392" y="2540151"/>
                    </a:cubicBezTo>
                    <a:cubicBezTo>
                      <a:pt x="5080392" y="2805117"/>
                      <a:pt x="4744319" y="3026187"/>
                      <a:pt x="4297553" y="3077314"/>
                    </a:cubicBezTo>
                    <a:lnTo>
                      <a:pt x="4264297" y="3079189"/>
                    </a:lnTo>
                    <a:lnTo>
                      <a:pt x="4271283" y="3096951"/>
                    </a:lnTo>
                    <a:cubicBezTo>
                      <a:pt x="4286106" y="3154571"/>
                      <a:pt x="4284306" y="3210361"/>
                      <a:pt x="4263195" y="3260894"/>
                    </a:cubicBezTo>
                    <a:cubicBezTo>
                      <a:pt x="4242084" y="3311426"/>
                      <a:pt x="4203660" y="3351915"/>
                      <a:pt x="4152252" y="3381866"/>
                    </a:cubicBezTo>
                    <a:lnTo>
                      <a:pt x="4138946" y="3387564"/>
                    </a:lnTo>
                    <a:lnTo>
                      <a:pt x="4162699" y="3414155"/>
                    </a:lnTo>
                    <a:cubicBezTo>
                      <a:pt x="4442457" y="3766218"/>
                      <a:pt x="4523777" y="4160178"/>
                      <a:pt x="4336418" y="4347537"/>
                    </a:cubicBezTo>
                    <a:cubicBezTo>
                      <a:pt x="4149058" y="4534897"/>
                      <a:pt x="3755098" y="4453577"/>
                      <a:pt x="3403035" y="4173819"/>
                    </a:cubicBezTo>
                    <a:lnTo>
                      <a:pt x="3380787" y="4153945"/>
                    </a:lnTo>
                    <a:lnTo>
                      <a:pt x="3331067" y="4216135"/>
                    </a:lnTo>
                    <a:cubicBezTo>
                      <a:pt x="3310772" y="4234683"/>
                      <a:pt x="3287926" y="4249428"/>
                      <a:pt x="3262597" y="4259830"/>
                    </a:cubicBezTo>
                    <a:cubicBezTo>
                      <a:pt x="3211937" y="4280634"/>
                      <a:pt x="3156137" y="4282095"/>
                      <a:pt x="3098608" y="4266922"/>
                    </a:cubicBezTo>
                    <a:lnTo>
                      <a:pt x="3079518" y="4259279"/>
                    </a:lnTo>
                    <a:lnTo>
                      <a:pt x="3077360" y="4297553"/>
                    </a:lnTo>
                    <a:cubicBezTo>
                      <a:pt x="3026232" y="4744319"/>
                      <a:pt x="2805163" y="5080392"/>
                      <a:pt x="2540196" y="5080392"/>
                    </a:cubicBezTo>
                    <a:cubicBezTo>
                      <a:pt x="2275230" y="5080392"/>
                      <a:pt x="2054160" y="4744319"/>
                      <a:pt x="2003033" y="4297553"/>
                    </a:cubicBezTo>
                    <a:lnTo>
                      <a:pt x="2000842" y="4258687"/>
                    </a:lnTo>
                    <a:lnTo>
                      <a:pt x="1938598" y="4265624"/>
                    </a:lnTo>
                    <a:cubicBezTo>
                      <a:pt x="1911131" y="4264388"/>
                      <a:pt x="1884550" y="4258660"/>
                      <a:pt x="1859284" y="4248104"/>
                    </a:cubicBezTo>
                    <a:cubicBezTo>
                      <a:pt x="1808752" y="4226993"/>
                      <a:pt x="1768263" y="4188569"/>
                      <a:pt x="1738312" y="4137161"/>
                    </a:cubicBezTo>
                    <a:lnTo>
                      <a:pt x="1732820" y="4124336"/>
                    </a:lnTo>
                    <a:lnTo>
                      <a:pt x="1677389" y="4173851"/>
                    </a:lnTo>
                    <a:cubicBezTo>
                      <a:pt x="1325326" y="4453609"/>
                      <a:pt x="931367" y="4534929"/>
                      <a:pt x="744007" y="4347569"/>
                    </a:cubicBezTo>
                    <a:cubicBezTo>
                      <a:pt x="677093" y="4280655"/>
                      <a:pt x="644449" y="4187389"/>
                      <a:pt x="642876" y="4079091"/>
                    </a:cubicBezTo>
                    <a:cubicBezTo>
                      <a:pt x="639847" y="3870617"/>
                      <a:pt x="751955" y="3606439"/>
                      <a:pt x="956374" y="3367308"/>
                    </a:cubicBezTo>
                    <a:lnTo>
                      <a:pt x="957658" y="3365919"/>
                    </a:lnTo>
                    <a:lnTo>
                      <a:pt x="908406" y="3326544"/>
                    </a:lnTo>
                    <a:cubicBezTo>
                      <a:pt x="889858" y="3306248"/>
                      <a:pt x="875113" y="3283403"/>
                      <a:pt x="864711" y="3258073"/>
                    </a:cubicBezTo>
                    <a:cubicBezTo>
                      <a:pt x="843908" y="3207414"/>
                      <a:pt x="842447" y="3151614"/>
                      <a:pt x="857620" y="3094084"/>
                    </a:cubicBezTo>
                    <a:lnTo>
                      <a:pt x="862535" y="3081807"/>
                    </a:lnTo>
                    <a:lnTo>
                      <a:pt x="782839" y="3077314"/>
                    </a:lnTo>
                    <a:cubicBezTo>
                      <a:pt x="336074" y="3026187"/>
                      <a:pt x="0" y="2805117"/>
                      <a:pt x="0" y="254015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ABA72D46-7DE0-45DB-A2AA-7BC2996D652B}"/>
                </a:ext>
              </a:extLst>
            </p:cNvPr>
            <p:cNvSpPr txBox="1"/>
            <p:nvPr/>
          </p:nvSpPr>
          <p:spPr>
            <a:xfrm>
              <a:off x="6315173" y="1346842"/>
              <a:ext cx="956896" cy="56213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extrusionH="69850">
              <a:bevelT prst="relaxedInset"/>
            </a:sp3d>
          </p:spPr>
          <p:txBody>
            <a:bodyPr wrap="none" rtlCol="0">
              <a:prstTxWarp prst="textInflate">
                <a:avLst>
                  <a:gd name="adj" fmla="val 20000"/>
                </a:avLst>
              </a:prstTxWarp>
              <a:spAutoFit/>
            </a:bodyPr>
            <a:lstStyle/>
            <a:p>
              <a:pPr algn="ctr"/>
              <a:r>
                <a:rPr kumimoji="1" lang="en-US" altLang="ja-JP" dirty="0">
                  <a:ln w="28575">
                    <a:solidFill>
                      <a:srgbClr val="C00000"/>
                    </a:solidFill>
                  </a:ln>
                  <a:solidFill>
                    <a:srgbClr val="FF0000"/>
                  </a:solidFill>
                  <a:latin typeface="Impact" panose="020B0806030902050204" pitchFamily="34" charset="0"/>
                </a:rPr>
                <a:t>BANG!</a:t>
              </a:r>
              <a:endParaRPr kumimoji="1" lang="ja-JP" altLang="en-US" dirty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1396C20E-575C-4D2D-AB2C-F3BDD9CADFF2}"/>
              </a:ext>
            </a:extLst>
          </p:cNvPr>
          <p:cNvGrpSpPr/>
          <p:nvPr/>
        </p:nvGrpSpPr>
        <p:grpSpPr>
          <a:xfrm>
            <a:off x="6025692" y="4754804"/>
            <a:ext cx="1586540" cy="1587271"/>
            <a:chOff x="6025692" y="4754804"/>
            <a:chExt cx="1586540" cy="1587271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6A17706C-4C90-4139-A1FD-3531A7D96F90}"/>
                </a:ext>
              </a:extLst>
            </p:cNvPr>
            <p:cNvGrpSpPr/>
            <p:nvPr/>
          </p:nvGrpSpPr>
          <p:grpSpPr>
            <a:xfrm>
              <a:off x="6025692" y="4754804"/>
              <a:ext cx="1586540" cy="1587271"/>
              <a:chOff x="6025692" y="4754804"/>
              <a:chExt cx="1586540" cy="1587271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63DC1B15-393C-4222-AF27-5F1DCD025FDE}"/>
                  </a:ext>
                </a:extLst>
              </p:cNvPr>
              <p:cNvSpPr/>
              <p:nvPr/>
            </p:nvSpPr>
            <p:spPr>
              <a:xfrm>
                <a:off x="6030782" y="4760626"/>
                <a:ext cx="1581450" cy="1581449"/>
              </a:xfrm>
              <a:custGeom>
                <a:avLst/>
                <a:gdLst>
                  <a:gd name="connsiteX0" fmla="*/ 2523434 w 5067606"/>
                  <a:gd name="connsiteY0" fmla="*/ 0 h 5067604"/>
                  <a:gd name="connsiteX1" fmla="*/ 3067189 w 5067606"/>
                  <a:gd name="connsiteY1" fmla="*/ 835764 h 5067604"/>
                  <a:gd name="connsiteX2" fmla="*/ 3087497 w 5067606"/>
                  <a:gd name="connsiteY2" fmla="*/ 923252 h 5067604"/>
                  <a:gd name="connsiteX3" fmla="*/ 3157043 w 5067606"/>
                  <a:gd name="connsiteY3" fmla="*/ 911621 h 5067604"/>
                  <a:gd name="connsiteX4" fmla="*/ 3220051 w 5067606"/>
                  <a:gd name="connsiteY4" fmla="*/ 924229 h 5067604"/>
                  <a:gd name="connsiteX5" fmla="*/ 3272470 w 5067606"/>
                  <a:gd name="connsiteY5" fmla="*/ 961393 h 5067604"/>
                  <a:gd name="connsiteX6" fmla="*/ 3292810 w 5067606"/>
                  <a:gd name="connsiteY6" fmla="*/ 991713 h 5067604"/>
                  <a:gd name="connsiteX7" fmla="*/ 3361967 w 5067606"/>
                  <a:gd name="connsiteY7" fmla="*/ 948613 h 5067604"/>
                  <a:gd name="connsiteX8" fmla="*/ 4337435 w 5067606"/>
                  <a:gd name="connsiteY8" fmla="*/ 742133 h 5067604"/>
                  <a:gd name="connsiteX9" fmla="*/ 4130954 w 5067606"/>
                  <a:gd name="connsiteY9" fmla="*/ 1717599 h 5067604"/>
                  <a:gd name="connsiteX10" fmla="*/ 4079542 w 5067606"/>
                  <a:gd name="connsiteY10" fmla="*/ 1800095 h 5067604"/>
                  <a:gd name="connsiteX11" fmla="*/ 4131787 w 5067606"/>
                  <a:gd name="connsiteY11" fmla="*/ 1837369 h 5067604"/>
                  <a:gd name="connsiteX12" fmla="*/ 4167425 w 5067606"/>
                  <a:gd name="connsiteY12" fmla="*/ 1890837 h 5067604"/>
                  <a:gd name="connsiteX13" fmla="*/ 4178212 w 5067606"/>
                  <a:gd name="connsiteY13" fmla="*/ 1954182 h 5067604"/>
                  <a:gd name="connsiteX14" fmla="*/ 4173801 w 5067606"/>
                  <a:gd name="connsiteY14" fmla="*/ 1976573 h 5067604"/>
                  <a:gd name="connsiteX15" fmla="*/ 4231842 w 5067606"/>
                  <a:gd name="connsiteY15" fmla="*/ 1990046 h 5067604"/>
                  <a:gd name="connsiteX16" fmla="*/ 5067606 w 5067606"/>
                  <a:gd name="connsiteY16" fmla="*/ 2533802 h 5067604"/>
                  <a:gd name="connsiteX17" fmla="*/ 4231842 w 5067606"/>
                  <a:gd name="connsiteY17" fmla="*/ 3077557 h 5067604"/>
                  <a:gd name="connsiteX18" fmla="*/ 4142236 w 5067606"/>
                  <a:gd name="connsiteY18" fmla="*/ 3098357 h 5067604"/>
                  <a:gd name="connsiteX19" fmla="*/ 4153150 w 5067606"/>
                  <a:gd name="connsiteY19" fmla="*/ 3163618 h 5067604"/>
                  <a:gd name="connsiteX20" fmla="*/ 4140542 w 5067606"/>
                  <a:gd name="connsiteY20" fmla="*/ 3226626 h 5067604"/>
                  <a:gd name="connsiteX21" fmla="*/ 4103378 w 5067606"/>
                  <a:gd name="connsiteY21" fmla="*/ 3279045 h 5067604"/>
                  <a:gd name="connsiteX22" fmla="*/ 4083246 w 5067606"/>
                  <a:gd name="connsiteY22" fmla="*/ 3292550 h 5067604"/>
                  <a:gd name="connsiteX23" fmla="*/ 4123622 w 5067606"/>
                  <a:gd name="connsiteY23" fmla="*/ 3357336 h 5067604"/>
                  <a:gd name="connsiteX24" fmla="*/ 4330103 w 5067606"/>
                  <a:gd name="connsiteY24" fmla="*/ 4332802 h 5067604"/>
                  <a:gd name="connsiteX25" fmla="*/ 3354636 w 5067606"/>
                  <a:gd name="connsiteY25" fmla="*/ 4126321 h 5067604"/>
                  <a:gd name="connsiteX26" fmla="*/ 3273307 w 5067606"/>
                  <a:gd name="connsiteY26" fmla="*/ 4075636 h 5067604"/>
                  <a:gd name="connsiteX27" fmla="*/ 3234439 w 5067606"/>
                  <a:gd name="connsiteY27" fmla="*/ 4130115 h 5067604"/>
                  <a:gd name="connsiteX28" fmla="*/ 3180971 w 5067606"/>
                  <a:gd name="connsiteY28" fmla="*/ 4165753 h 5067604"/>
                  <a:gd name="connsiteX29" fmla="*/ 3117626 w 5067606"/>
                  <a:gd name="connsiteY29" fmla="*/ 4176540 h 5067604"/>
                  <a:gd name="connsiteX30" fmla="*/ 3081670 w 5067606"/>
                  <a:gd name="connsiteY30" fmla="*/ 4169456 h 5067604"/>
                  <a:gd name="connsiteX31" fmla="*/ 3067189 w 5067606"/>
                  <a:gd name="connsiteY31" fmla="*/ 4231842 h 5067604"/>
                  <a:gd name="connsiteX32" fmla="*/ 2523434 w 5067606"/>
                  <a:gd name="connsiteY32" fmla="*/ 5067604 h 5067604"/>
                  <a:gd name="connsiteX33" fmla="*/ 1979679 w 5067606"/>
                  <a:gd name="connsiteY33" fmla="*/ 4231842 h 5067604"/>
                  <a:gd name="connsiteX34" fmla="*/ 1958387 w 5067606"/>
                  <a:gd name="connsiteY34" fmla="*/ 4140116 h 5067604"/>
                  <a:gd name="connsiteX35" fmla="*/ 1897412 w 5067606"/>
                  <a:gd name="connsiteY35" fmla="*/ 4150313 h 5067604"/>
                  <a:gd name="connsiteX36" fmla="*/ 1834405 w 5067606"/>
                  <a:gd name="connsiteY36" fmla="*/ 4137705 h 5067604"/>
                  <a:gd name="connsiteX37" fmla="*/ 1781986 w 5067606"/>
                  <a:gd name="connsiteY37" fmla="*/ 4100541 h 5067604"/>
                  <a:gd name="connsiteX38" fmla="*/ 1775586 w 5067606"/>
                  <a:gd name="connsiteY38" fmla="*/ 4091001 h 5067604"/>
                  <a:gd name="connsiteX39" fmla="*/ 1617132 w 5067606"/>
                  <a:gd name="connsiteY39" fmla="*/ 4182289 h 5067604"/>
                  <a:gd name="connsiteX40" fmla="*/ 754097 w 5067606"/>
                  <a:gd name="connsiteY40" fmla="*/ 4325471 h 5067604"/>
                  <a:gd name="connsiteX41" fmla="*/ 960577 w 5067606"/>
                  <a:gd name="connsiteY41" fmla="*/ 3350003 h 5067604"/>
                  <a:gd name="connsiteX42" fmla="*/ 1006666 w 5067606"/>
                  <a:gd name="connsiteY42" fmla="*/ 3276050 h 5067604"/>
                  <a:gd name="connsiteX43" fmla="*/ 998339 w 5067606"/>
                  <a:gd name="connsiteY43" fmla="*/ 3272447 h 5067604"/>
                  <a:gd name="connsiteX44" fmla="*/ 915353 w 5067606"/>
                  <a:gd name="connsiteY44" fmla="*/ 3183308 h 5067604"/>
                  <a:gd name="connsiteX45" fmla="*/ 904566 w 5067606"/>
                  <a:gd name="connsiteY45" fmla="*/ 3119963 h 5067604"/>
                  <a:gd name="connsiteX46" fmla="*/ 909546 w 5067606"/>
                  <a:gd name="connsiteY46" fmla="*/ 3094684 h 5067604"/>
                  <a:gd name="connsiteX47" fmla="*/ 835764 w 5067606"/>
                  <a:gd name="connsiteY47" fmla="*/ 3077557 h 5067604"/>
                  <a:gd name="connsiteX48" fmla="*/ 0 w 5067606"/>
                  <a:gd name="connsiteY48" fmla="*/ 2533802 h 5067604"/>
                  <a:gd name="connsiteX49" fmla="*/ 835764 w 5067606"/>
                  <a:gd name="connsiteY49" fmla="*/ 1990046 h 5067604"/>
                  <a:gd name="connsiteX50" fmla="*/ 925371 w 5067606"/>
                  <a:gd name="connsiteY50" fmla="*/ 1969246 h 5067604"/>
                  <a:gd name="connsiteX51" fmla="*/ 914456 w 5067606"/>
                  <a:gd name="connsiteY51" fmla="*/ 1903986 h 5067604"/>
                  <a:gd name="connsiteX52" fmla="*/ 927064 w 5067606"/>
                  <a:gd name="connsiteY52" fmla="*/ 1840979 h 5067604"/>
                  <a:gd name="connsiteX53" fmla="*/ 964228 w 5067606"/>
                  <a:gd name="connsiteY53" fmla="*/ 1788560 h 5067604"/>
                  <a:gd name="connsiteX54" fmla="*/ 984446 w 5067606"/>
                  <a:gd name="connsiteY54" fmla="*/ 1774997 h 5067604"/>
                  <a:gd name="connsiteX55" fmla="*/ 953245 w 5067606"/>
                  <a:gd name="connsiteY55" fmla="*/ 1724932 h 5067604"/>
                  <a:gd name="connsiteX56" fmla="*/ 746764 w 5067606"/>
                  <a:gd name="connsiteY56" fmla="*/ 749465 h 5067604"/>
                  <a:gd name="connsiteX57" fmla="*/ 1788236 w 5067606"/>
                  <a:gd name="connsiteY57" fmla="*/ 995447 h 5067604"/>
                  <a:gd name="connsiteX58" fmla="*/ 1797791 w 5067606"/>
                  <a:gd name="connsiteY58" fmla="*/ 1001517 h 5067604"/>
                  <a:gd name="connsiteX59" fmla="*/ 1835030 w 5067606"/>
                  <a:gd name="connsiteY59" fmla="*/ 949320 h 5067604"/>
                  <a:gd name="connsiteX60" fmla="*/ 1888498 w 5067606"/>
                  <a:gd name="connsiteY60" fmla="*/ 913682 h 5067604"/>
                  <a:gd name="connsiteX61" fmla="*/ 1946270 w 5067606"/>
                  <a:gd name="connsiteY61" fmla="*/ 902831 h 5067604"/>
                  <a:gd name="connsiteX62" fmla="*/ 1963486 w 5067606"/>
                  <a:gd name="connsiteY62" fmla="*/ 905523 h 5067604"/>
                  <a:gd name="connsiteX63" fmla="*/ 1979679 w 5067606"/>
                  <a:gd name="connsiteY63" fmla="*/ 835764 h 5067604"/>
                  <a:gd name="connsiteX64" fmla="*/ 2523434 w 5067606"/>
                  <a:gd name="connsiteY64" fmla="*/ 0 h 506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5067606" h="5067604">
                    <a:moveTo>
                      <a:pt x="2523434" y="0"/>
                    </a:moveTo>
                    <a:cubicBezTo>
                      <a:pt x="2739169" y="0"/>
                      <a:pt x="2933123" y="322523"/>
                      <a:pt x="3067189" y="835764"/>
                    </a:cubicBezTo>
                    <a:lnTo>
                      <a:pt x="3087497" y="923252"/>
                    </a:lnTo>
                    <a:lnTo>
                      <a:pt x="3157043" y="911621"/>
                    </a:lnTo>
                    <a:cubicBezTo>
                      <a:pt x="3179447" y="911670"/>
                      <a:pt x="3200508" y="915802"/>
                      <a:pt x="3220051" y="924229"/>
                    </a:cubicBezTo>
                    <a:cubicBezTo>
                      <a:pt x="3239594" y="932656"/>
                      <a:pt x="3257055" y="945135"/>
                      <a:pt x="3272470" y="961393"/>
                    </a:cubicBezTo>
                    <a:lnTo>
                      <a:pt x="3292810" y="991713"/>
                    </a:lnTo>
                    <a:lnTo>
                      <a:pt x="3361967" y="948613"/>
                    </a:lnTo>
                    <a:cubicBezTo>
                      <a:pt x="3819683" y="680496"/>
                      <a:pt x="4184888" y="589585"/>
                      <a:pt x="4337435" y="742133"/>
                    </a:cubicBezTo>
                    <a:cubicBezTo>
                      <a:pt x="4489983" y="894680"/>
                      <a:pt x="4399070" y="1259884"/>
                      <a:pt x="4130954" y="1717599"/>
                    </a:cubicBezTo>
                    <a:lnTo>
                      <a:pt x="4079542" y="1800095"/>
                    </a:lnTo>
                    <a:lnTo>
                      <a:pt x="4131787" y="1837369"/>
                    </a:lnTo>
                    <a:cubicBezTo>
                      <a:pt x="4147594" y="1853246"/>
                      <a:pt x="4159565" y="1871060"/>
                      <a:pt x="4167425" y="1890837"/>
                    </a:cubicBezTo>
                    <a:cubicBezTo>
                      <a:pt x="4175285" y="1910615"/>
                      <a:pt x="4178808" y="1931786"/>
                      <a:pt x="4178212" y="1954182"/>
                    </a:cubicBezTo>
                    <a:lnTo>
                      <a:pt x="4173801" y="1976573"/>
                    </a:lnTo>
                    <a:lnTo>
                      <a:pt x="4231842" y="1990046"/>
                    </a:lnTo>
                    <a:cubicBezTo>
                      <a:pt x="4745083" y="2124113"/>
                      <a:pt x="5067606" y="2318068"/>
                      <a:pt x="5067606" y="2533802"/>
                    </a:cubicBezTo>
                    <a:cubicBezTo>
                      <a:pt x="5067606" y="2749536"/>
                      <a:pt x="4745083" y="2943491"/>
                      <a:pt x="4231842" y="3077557"/>
                    </a:cubicBezTo>
                    <a:lnTo>
                      <a:pt x="4142236" y="3098357"/>
                    </a:lnTo>
                    <a:lnTo>
                      <a:pt x="4153150" y="3163618"/>
                    </a:lnTo>
                    <a:cubicBezTo>
                      <a:pt x="4153101" y="3186022"/>
                      <a:pt x="4148969" y="3207083"/>
                      <a:pt x="4140542" y="3226626"/>
                    </a:cubicBezTo>
                    <a:cubicBezTo>
                      <a:pt x="4132115" y="3246169"/>
                      <a:pt x="4119636" y="3263630"/>
                      <a:pt x="4103378" y="3279045"/>
                    </a:cubicBezTo>
                    <a:lnTo>
                      <a:pt x="4083246" y="3292550"/>
                    </a:lnTo>
                    <a:lnTo>
                      <a:pt x="4123622" y="3357336"/>
                    </a:lnTo>
                    <a:cubicBezTo>
                      <a:pt x="4391739" y="3815050"/>
                      <a:pt x="4482650" y="4180255"/>
                      <a:pt x="4330103" y="4332802"/>
                    </a:cubicBezTo>
                    <a:cubicBezTo>
                      <a:pt x="4177555" y="4485350"/>
                      <a:pt x="3812351" y="4394438"/>
                      <a:pt x="3354636" y="4126321"/>
                    </a:cubicBezTo>
                    <a:lnTo>
                      <a:pt x="3273307" y="4075636"/>
                    </a:lnTo>
                    <a:lnTo>
                      <a:pt x="3234439" y="4130115"/>
                    </a:lnTo>
                    <a:cubicBezTo>
                      <a:pt x="3218562" y="4145922"/>
                      <a:pt x="3200749" y="4157892"/>
                      <a:pt x="3180971" y="4165753"/>
                    </a:cubicBezTo>
                    <a:cubicBezTo>
                      <a:pt x="3161193" y="4173613"/>
                      <a:pt x="3140022" y="4177136"/>
                      <a:pt x="3117626" y="4176540"/>
                    </a:cubicBezTo>
                    <a:lnTo>
                      <a:pt x="3081670" y="4169456"/>
                    </a:lnTo>
                    <a:lnTo>
                      <a:pt x="3067189" y="4231842"/>
                    </a:lnTo>
                    <a:cubicBezTo>
                      <a:pt x="2933123" y="4745082"/>
                      <a:pt x="2739169" y="5067604"/>
                      <a:pt x="2523434" y="5067604"/>
                    </a:cubicBezTo>
                    <a:cubicBezTo>
                      <a:pt x="2307700" y="5067604"/>
                      <a:pt x="2113745" y="4745082"/>
                      <a:pt x="1979679" y="4231842"/>
                    </a:cubicBezTo>
                    <a:lnTo>
                      <a:pt x="1958387" y="4140116"/>
                    </a:lnTo>
                    <a:lnTo>
                      <a:pt x="1897412" y="4150313"/>
                    </a:lnTo>
                    <a:cubicBezTo>
                      <a:pt x="1875009" y="4150264"/>
                      <a:pt x="1853948" y="4146132"/>
                      <a:pt x="1834405" y="4137705"/>
                    </a:cubicBezTo>
                    <a:cubicBezTo>
                      <a:pt x="1814862" y="4129278"/>
                      <a:pt x="1797400" y="4116799"/>
                      <a:pt x="1781986" y="4100541"/>
                    </a:cubicBezTo>
                    <a:lnTo>
                      <a:pt x="1775586" y="4091001"/>
                    </a:lnTo>
                    <a:lnTo>
                      <a:pt x="1617132" y="4182289"/>
                    </a:lnTo>
                    <a:cubicBezTo>
                      <a:pt x="1212457" y="4400567"/>
                      <a:pt x="893932" y="4465305"/>
                      <a:pt x="754097" y="4325471"/>
                    </a:cubicBezTo>
                    <a:cubicBezTo>
                      <a:pt x="601549" y="4172923"/>
                      <a:pt x="692460" y="3807718"/>
                      <a:pt x="960577" y="3350003"/>
                    </a:cubicBezTo>
                    <a:lnTo>
                      <a:pt x="1006666" y="3276050"/>
                    </a:lnTo>
                    <a:lnTo>
                      <a:pt x="998339" y="3272447"/>
                    </a:lnTo>
                    <a:cubicBezTo>
                      <a:pt x="957991" y="3249226"/>
                      <a:pt x="929764" y="3219568"/>
                      <a:pt x="915353" y="3183308"/>
                    </a:cubicBezTo>
                    <a:cubicBezTo>
                      <a:pt x="907493" y="3163530"/>
                      <a:pt x="903970" y="3142359"/>
                      <a:pt x="904566" y="3119963"/>
                    </a:cubicBezTo>
                    <a:lnTo>
                      <a:pt x="909546" y="3094684"/>
                    </a:lnTo>
                    <a:lnTo>
                      <a:pt x="835764" y="3077557"/>
                    </a:lnTo>
                    <a:cubicBezTo>
                      <a:pt x="322523" y="2943491"/>
                      <a:pt x="0" y="2749536"/>
                      <a:pt x="0" y="2533802"/>
                    </a:cubicBezTo>
                    <a:cubicBezTo>
                      <a:pt x="0" y="2318068"/>
                      <a:pt x="322523" y="2124113"/>
                      <a:pt x="835764" y="1990046"/>
                    </a:cubicBezTo>
                    <a:lnTo>
                      <a:pt x="925371" y="1969246"/>
                    </a:lnTo>
                    <a:lnTo>
                      <a:pt x="914456" y="1903986"/>
                    </a:lnTo>
                    <a:cubicBezTo>
                      <a:pt x="914506" y="1881583"/>
                      <a:pt x="918637" y="1860522"/>
                      <a:pt x="927064" y="1840979"/>
                    </a:cubicBezTo>
                    <a:cubicBezTo>
                      <a:pt x="935491" y="1821436"/>
                      <a:pt x="947971" y="1803974"/>
                      <a:pt x="964228" y="1788560"/>
                    </a:cubicBezTo>
                    <a:lnTo>
                      <a:pt x="984446" y="1774997"/>
                    </a:lnTo>
                    <a:lnTo>
                      <a:pt x="953245" y="1724932"/>
                    </a:lnTo>
                    <a:cubicBezTo>
                      <a:pt x="685129" y="1267216"/>
                      <a:pt x="594218" y="902012"/>
                      <a:pt x="746764" y="749465"/>
                    </a:cubicBezTo>
                    <a:cubicBezTo>
                      <a:pt x="906576" y="589654"/>
                      <a:pt x="1299780" y="697039"/>
                      <a:pt x="1788236" y="995447"/>
                    </a:cubicBezTo>
                    <a:lnTo>
                      <a:pt x="1797791" y="1001517"/>
                    </a:lnTo>
                    <a:lnTo>
                      <a:pt x="1835030" y="949320"/>
                    </a:lnTo>
                    <a:cubicBezTo>
                      <a:pt x="1850907" y="933513"/>
                      <a:pt x="1868721" y="921542"/>
                      <a:pt x="1888498" y="913682"/>
                    </a:cubicBezTo>
                    <a:cubicBezTo>
                      <a:pt x="1906628" y="906476"/>
                      <a:pt x="1925929" y="902916"/>
                      <a:pt x="1946270" y="902831"/>
                    </a:cubicBezTo>
                    <a:lnTo>
                      <a:pt x="1963486" y="905523"/>
                    </a:lnTo>
                    <a:lnTo>
                      <a:pt x="1979679" y="835764"/>
                    </a:lnTo>
                    <a:cubicBezTo>
                      <a:pt x="2113745" y="322523"/>
                      <a:pt x="2307700" y="0"/>
                      <a:pt x="252343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40000">
                    <a:srgbClr val="FFC000"/>
                  </a:gs>
                  <a:gs pos="7000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C565B165-AF3F-4E42-B76A-2042A79A7F7F}"/>
                  </a:ext>
                </a:extLst>
              </p:cNvPr>
              <p:cNvSpPr/>
              <p:nvPr/>
            </p:nvSpPr>
            <p:spPr>
              <a:xfrm rot="5400000">
                <a:off x="6025692" y="4754804"/>
                <a:ext cx="1585439" cy="1585440"/>
              </a:xfrm>
              <a:custGeom>
                <a:avLst/>
                <a:gdLst>
                  <a:gd name="connsiteX0" fmla="*/ 330111 w 5080392"/>
                  <a:gd name="connsiteY0" fmla="*/ 2540151 h 5080392"/>
                  <a:gd name="connsiteX1" fmla="*/ 839327 w 5080392"/>
                  <a:gd name="connsiteY1" fmla="*/ 3047991 h 5080392"/>
                  <a:gd name="connsiteX2" fmla="*/ 872289 w 5080392"/>
                  <a:gd name="connsiteY2" fmla="*/ 3057443 h 5080392"/>
                  <a:gd name="connsiteX3" fmla="*/ 892515 w 5080392"/>
                  <a:gd name="connsiteY3" fmla="*/ 3006919 h 5080392"/>
                  <a:gd name="connsiteX4" fmla="*/ 1370108 w 5080392"/>
                  <a:gd name="connsiteY4" fmla="*/ 2621746 h 5080392"/>
                  <a:gd name="connsiteX5" fmla="*/ 1094113 w 5080392"/>
                  <a:gd name="connsiteY5" fmla="*/ 3163867 h 5080392"/>
                  <a:gd name="connsiteX6" fmla="*/ 1671455 w 5080392"/>
                  <a:gd name="connsiteY6" fmla="*/ 3355558 h 5080392"/>
                  <a:gd name="connsiteX7" fmla="*/ 1061001 w 5080392"/>
                  <a:gd name="connsiteY7" fmla="*/ 3417201 h 5080392"/>
                  <a:gd name="connsiteX8" fmla="*/ 985911 w 5080392"/>
                  <a:gd name="connsiteY8" fmla="*/ 3384504 h 5080392"/>
                  <a:gd name="connsiteX9" fmla="*/ 980795 w 5080392"/>
                  <a:gd name="connsiteY9" fmla="*/ 3393980 h 5080392"/>
                  <a:gd name="connsiteX10" fmla="*/ 986416 w 5080392"/>
                  <a:gd name="connsiteY10" fmla="*/ 4105162 h 5080392"/>
                  <a:gd name="connsiteX11" fmla="*/ 1697596 w 5080392"/>
                  <a:gd name="connsiteY11" fmla="*/ 4110782 h 5080392"/>
                  <a:gd name="connsiteX12" fmla="*/ 1721491 w 5080392"/>
                  <a:gd name="connsiteY12" fmla="*/ 4097882 h 5080392"/>
                  <a:gd name="connsiteX13" fmla="*/ 1701352 w 5080392"/>
                  <a:gd name="connsiteY13" fmla="*/ 4050852 h 5080392"/>
                  <a:gd name="connsiteX14" fmla="*/ 1766703 w 5080392"/>
                  <a:gd name="connsiteY14" fmla="*/ 3440784 h 5080392"/>
                  <a:gd name="connsiteX15" fmla="*/ 1954882 w 5080392"/>
                  <a:gd name="connsiteY15" fmla="*/ 4019279 h 5080392"/>
                  <a:gd name="connsiteX16" fmla="*/ 2498670 w 5080392"/>
                  <a:gd name="connsiteY16" fmla="*/ 3746583 h 5080392"/>
                  <a:gd name="connsiteX17" fmla="*/ 2110602 w 5080392"/>
                  <a:gd name="connsiteY17" fmla="*/ 4221827 h 5080392"/>
                  <a:gd name="connsiteX18" fmla="*/ 2038158 w 5080392"/>
                  <a:gd name="connsiteY18" fmla="*/ 4250320 h 5080392"/>
                  <a:gd name="connsiteX19" fmla="*/ 2084791 w 5080392"/>
                  <a:gd name="connsiteY19" fmla="*/ 4363145 h 5080392"/>
                  <a:gd name="connsiteX20" fmla="*/ 2540197 w 5080392"/>
                  <a:gd name="connsiteY20" fmla="*/ 4737575 h 5080392"/>
                  <a:gd name="connsiteX21" fmla="*/ 3002542 w 5080392"/>
                  <a:gd name="connsiteY21" fmla="*/ 4348408 h 5080392"/>
                  <a:gd name="connsiteX22" fmla="*/ 3044395 w 5080392"/>
                  <a:gd name="connsiteY22" fmla="*/ 4245219 h 5080392"/>
                  <a:gd name="connsiteX23" fmla="*/ 3011443 w 5080392"/>
                  <a:gd name="connsiteY23" fmla="*/ 4232027 h 5080392"/>
                  <a:gd name="connsiteX24" fmla="*/ 2626270 w 5080392"/>
                  <a:gd name="connsiteY24" fmla="*/ 3754433 h 5080392"/>
                  <a:gd name="connsiteX25" fmla="*/ 3168391 w 5080392"/>
                  <a:gd name="connsiteY25" fmla="*/ 4030428 h 5080392"/>
                  <a:gd name="connsiteX26" fmla="*/ 3360082 w 5080392"/>
                  <a:gd name="connsiteY26" fmla="*/ 3453087 h 5080392"/>
                  <a:gd name="connsiteX27" fmla="*/ 3421725 w 5080392"/>
                  <a:gd name="connsiteY27" fmla="*/ 4063541 h 5080392"/>
                  <a:gd name="connsiteX28" fmla="*/ 3398361 w 5080392"/>
                  <a:gd name="connsiteY28" fmla="*/ 4117197 h 5080392"/>
                  <a:gd name="connsiteX29" fmla="*/ 3507227 w 5080392"/>
                  <a:gd name="connsiteY29" fmla="*/ 4162387 h 5080392"/>
                  <a:gd name="connsiteX30" fmla="*/ 4094010 w 5080392"/>
                  <a:gd name="connsiteY30" fmla="*/ 4105129 h 5080392"/>
                  <a:gd name="connsiteX31" fmla="*/ 4145755 w 5080392"/>
                  <a:gd name="connsiteY31" fmla="*/ 3503019 h 5080392"/>
                  <a:gd name="connsiteX32" fmla="*/ 4103372 w 5080392"/>
                  <a:gd name="connsiteY32" fmla="*/ 3402798 h 5080392"/>
                  <a:gd name="connsiteX33" fmla="*/ 4065942 w 5080392"/>
                  <a:gd name="connsiteY33" fmla="*/ 3418826 h 5080392"/>
                  <a:gd name="connsiteX34" fmla="*/ 3455874 w 5080392"/>
                  <a:gd name="connsiteY34" fmla="*/ 3353475 h 5080392"/>
                  <a:gd name="connsiteX35" fmla="*/ 4034370 w 5080392"/>
                  <a:gd name="connsiteY35" fmla="*/ 3165295 h 5080392"/>
                  <a:gd name="connsiteX36" fmla="*/ 3761674 w 5080392"/>
                  <a:gd name="connsiteY36" fmla="*/ 2621507 h 5080392"/>
                  <a:gd name="connsiteX37" fmla="*/ 4236918 w 5080392"/>
                  <a:gd name="connsiteY37" fmla="*/ 3009575 h 5080392"/>
                  <a:gd name="connsiteX38" fmla="*/ 4249825 w 5080392"/>
                  <a:gd name="connsiteY38" fmla="*/ 3042394 h 5080392"/>
                  <a:gd name="connsiteX39" fmla="*/ 4363145 w 5080392"/>
                  <a:gd name="connsiteY39" fmla="*/ 2995556 h 5080392"/>
                  <a:gd name="connsiteX40" fmla="*/ 4737575 w 5080392"/>
                  <a:gd name="connsiteY40" fmla="*/ 2540150 h 5080392"/>
                  <a:gd name="connsiteX41" fmla="*/ 4348409 w 5080392"/>
                  <a:gd name="connsiteY41" fmla="*/ 2077805 h 5080392"/>
                  <a:gd name="connsiteX42" fmla="*/ 4264332 w 5080392"/>
                  <a:gd name="connsiteY42" fmla="*/ 2043704 h 5080392"/>
                  <a:gd name="connsiteX43" fmla="*/ 4236533 w 5080392"/>
                  <a:gd name="connsiteY43" fmla="*/ 2113142 h 5080392"/>
                  <a:gd name="connsiteX44" fmla="*/ 3758940 w 5080392"/>
                  <a:gd name="connsiteY44" fmla="*/ 2498315 h 5080392"/>
                  <a:gd name="connsiteX45" fmla="*/ 4043438 w 5080392"/>
                  <a:gd name="connsiteY45" fmla="*/ 1952702 h 5080392"/>
                  <a:gd name="connsiteX46" fmla="*/ 3457594 w 5080392"/>
                  <a:gd name="connsiteY46" fmla="*/ 1764503 h 5080392"/>
                  <a:gd name="connsiteX47" fmla="*/ 4068048 w 5080392"/>
                  <a:gd name="connsiteY47" fmla="*/ 1702860 h 5080392"/>
                  <a:gd name="connsiteX48" fmla="*/ 4097588 w 5080392"/>
                  <a:gd name="connsiteY48" fmla="*/ 1715723 h 5080392"/>
                  <a:gd name="connsiteX49" fmla="*/ 4101989 w 5080392"/>
                  <a:gd name="connsiteY49" fmla="*/ 1707782 h 5080392"/>
                  <a:gd name="connsiteX50" fmla="*/ 4102962 w 5080392"/>
                  <a:gd name="connsiteY50" fmla="*/ 988614 h 5080392"/>
                  <a:gd name="connsiteX51" fmla="*/ 3509381 w 5080392"/>
                  <a:gd name="connsiteY51" fmla="*/ 935872 h 5080392"/>
                  <a:gd name="connsiteX52" fmla="*/ 3402757 w 5080392"/>
                  <a:gd name="connsiteY52" fmla="*/ 981477 h 5080392"/>
                  <a:gd name="connsiteX53" fmla="*/ 3433933 w 5080392"/>
                  <a:gd name="connsiteY53" fmla="*/ 1054277 h 5080392"/>
                  <a:gd name="connsiteX54" fmla="*/ 3368582 w 5080392"/>
                  <a:gd name="connsiteY54" fmla="*/ 1664345 h 5080392"/>
                  <a:gd name="connsiteX55" fmla="*/ 3183946 w 5080392"/>
                  <a:gd name="connsiteY55" fmla="*/ 1077368 h 5080392"/>
                  <a:gd name="connsiteX56" fmla="*/ 2636614 w 5080392"/>
                  <a:gd name="connsiteY56" fmla="*/ 1358546 h 5080392"/>
                  <a:gd name="connsiteX57" fmla="*/ 3024682 w 5080392"/>
                  <a:gd name="connsiteY57" fmla="*/ 883302 h 5080392"/>
                  <a:gd name="connsiteX58" fmla="*/ 3057002 w 5080392"/>
                  <a:gd name="connsiteY58" fmla="*/ 870590 h 5080392"/>
                  <a:gd name="connsiteX59" fmla="*/ 3048037 w 5080392"/>
                  <a:gd name="connsiteY59" fmla="*/ 839327 h 5080392"/>
                  <a:gd name="connsiteX60" fmla="*/ 2540196 w 5080392"/>
                  <a:gd name="connsiteY60" fmla="*/ 330111 h 5080392"/>
                  <a:gd name="connsiteX61" fmla="*/ 2032356 w 5080392"/>
                  <a:gd name="connsiteY61" fmla="*/ 839327 h 5080392"/>
                  <a:gd name="connsiteX62" fmla="*/ 2028471 w 5080392"/>
                  <a:gd name="connsiteY62" fmla="*/ 852874 h 5080392"/>
                  <a:gd name="connsiteX63" fmla="*/ 2030501 w 5080392"/>
                  <a:gd name="connsiteY63" fmla="*/ 853113 h 5080392"/>
                  <a:gd name="connsiteX64" fmla="*/ 2502839 w 5080392"/>
                  <a:gd name="connsiteY64" fmla="*/ 1365602 h 5080392"/>
                  <a:gd name="connsiteX65" fmla="*/ 1957226 w 5080392"/>
                  <a:gd name="connsiteY65" fmla="*/ 1081104 h 5080392"/>
                  <a:gd name="connsiteX66" fmla="*/ 1769027 w 5080392"/>
                  <a:gd name="connsiteY66" fmla="*/ 1666948 h 5080392"/>
                  <a:gd name="connsiteX67" fmla="*/ 1707384 w 5080392"/>
                  <a:gd name="connsiteY67" fmla="*/ 1056494 h 5080392"/>
                  <a:gd name="connsiteX68" fmla="*/ 1728773 w 5080392"/>
                  <a:gd name="connsiteY68" fmla="*/ 1007372 h 5080392"/>
                  <a:gd name="connsiteX69" fmla="*/ 1696630 w 5080392"/>
                  <a:gd name="connsiteY69" fmla="*/ 989555 h 5080392"/>
                  <a:gd name="connsiteX70" fmla="*/ 977463 w 5080392"/>
                  <a:gd name="connsiteY70" fmla="*/ 988582 h 5080392"/>
                  <a:gd name="connsiteX71" fmla="*/ 978435 w 5080392"/>
                  <a:gd name="connsiteY71" fmla="*/ 1707750 h 5080392"/>
                  <a:gd name="connsiteX72" fmla="*/ 986245 w 5080392"/>
                  <a:gd name="connsiteY72" fmla="*/ 1721840 h 5080392"/>
                  <a:gd name="connsiteX73" fmla="*/ 1069368 w 5080392"/>
                  <a:gd name="connsiteY73" fmla="*/ 1686244 h 5080392"/>
                  <a:gd name="connsiteX74" fmla="*/ 1679436 w 5080392"/>
                  <a:gd name="connsiteY74" fmla="*/ 1751595 h 5080392"/>
                  <a:gd name="connsiteX75" fmla="*/ 1092459 w 5080392"/>
                  <a:gd name="connsiteY75" fmla="*/ 1936231 h 5080392"/>
                  <a:gd name="connsiteX76" fmla="*/ 1373637 w 5080392"/>
                  <a:gd name="connsiteY76" fmla="*/ 2483563 h 5080392"/>
                  <a:gd name="connsiteX77" fmla="*/ 898392 w 5080392"/>
                  <a:gd name="connsiteY77" fmla="*/ 2095494 h 5080392"/>
                  <a:gd name="connsiteX78" fmla="*/ 870074 w 5080392"/>
                  <a:gd name="connsiteY78" fmla="*/ 2023493 h 5080392"/>
                  <a:gd name="connsiteX79" fmla="*/ 839327 w 5080392"/>
                  <a:gd name="connsiteY79" fmla="*/ 2032310 h 5080392"/>
                  <a:gd name="connsiteX80" fmla="*/ 330111 w 5080392"/>
                  <a:gd name="connsiteY80" fmla="*/ 2540151 h 5080392"/>
                  <a:gd name="connsiteX81" fmla="*/ 0 w 5080392"/>
                  <a:gd name="connsiteY81" fmla="*/ 2540151 h 5080392"/>
                  <a:gd name="connsiteX82" fmla="*/ 782839 w 5080392"/>
                  <a:gd name="connsiteY82" fmla="*/ 2002988 h 5080392"/>
                  <a:gd name="connsiteX83" fmla="*/ 862952 w 5080392"/>
                  <a:gd name="connsiteY83" fmla="*/ 1998471 h 5080392"/>
                  <a:gd name="connsiteX84" fmla="*/ 854596 w 5080392"/>
                  <a:gd name="connsiteY84" fmla="*/ 1923490 h 5080392"/>
                  <a:gd name="connsiteX85" fmla="*/ 872115 w 5080392"/>
                  <a:gd name="connsiteY85" fmla="*/ 1844176 h 5080392"/>
                  <a:gd name="connsiteX86" fmla="*/ 916226 w 5080392"/>
                  <a:gd name="connsiteY86" fmla="*/ 1775972 h 5080392"/>
                  <a:gd name="connsiteX87" fmla="*/ 961126 w 5080392"/>
                  <a:gd name="connsiteY87" fmla="*/ 1740521 h 5080392"/>
                  <a:gd name="connsiteX88" fmla="*/ 956406 w 5080392"/>
                  <a:gd name="connsiteY88" fmla="*/ 1735420 h 5080392"/>
                  <a:gd name="connsiteX89" fmla="*/ 642908 w 5080392"/>
                  <a:gd name="connsiteY89" fmla="*/ 1023637 h 5080392"/>
                  <a:gd name="connsiteX90" fmla="*/ 744039 w 5080392"/>
                  <a:gd name="connsiteY90" fmla="*/ 755159 h 5080392"/>
                  <a:gd name="connsiteX91" fmla="*/ 1677421 w 5080392"/>
                  <a:gd name="connsiteY91" fmla="*/ 928878 h 5080392"/>
                  <a:gd name="connsiteX92" fmla="*/ 1739001 w 5080392"/>
                  <a:gd name="connsiteY92" fmla="*/ 983884 h 5080392"/>
                  <a:gd name="connsiteX93" fmla="*/ 1744868 w 5080392"/>
                  <a:gd name="connsiteY93" fmla="*/ 970411 h 5080392"/>
                  <a:gd name="connsiteX94" fmla="*/ 1866512 w 5080392"/>
                  <a:gd name="connsiteY94" fmla="*/ 860205 h 5080392"/>
                  <a:gd name="connsiteX95" fmla="*/ 1945930 w 5080392"/>
                  <a:gd name="connsiteY95" fmla="*/ 843168 h 5080392"/>
                  <a:gd name="connsiteX96" fmla="*/ 1999278 w 5080392"/>
                  <a:gd name="connsiteY96" fmla="*/ 849441 h 5080392"/>
                  <a:gd name="connsiteX97" fmla="*/ 2003033 w 5080392"/>
                  <a:gd name="connsiteY97" fmla="*/ 782839 h 5080392"/>
                  <a:gd name="connsiteX98" fmla="*/ 2540196 w 5080392"/>
                  <a:gd name="connsiteY98" fmla="*/ 0 h 5080392"/>
                  <a:gd name="connsiteX99" fmla="*/ 3077360 w 5080392"/>
                  <a:gd name="connsiteY99" fmla="*/ 782839 h 5080392"/>
                  <a:gd name="connsiteX100" fmla="*/ 3081758 w 5080392"/>
                  <a:gd name="connsiteY100" fmla="*/ 860854 h 5080392"/>
                  <a:gd name="connsiteX101" fmla="*/ 3112057 w 5080392"/>
                  <a:gd name="connsiteY101" fmla="*/ 848937 h 5080392"/>
                  <a:gd name="connsiteX102" fmla="*/ 3276000 w 5080392"/>
                  <a:gd name="connsiteY102" fmla="*/ 857025 h 5080392"/>
                  <a:gd name="connsiteX103" fmla="*/ 3344204 w 5080392"/>
                  <a:gd name="connsiteY103" fmla="*/ 901135 h 5080392"/>
                  <a:gd name="connsiteX104" fmla="*/ 3381382 w 5080392"/>
                  <a:gd name="connsiteY104" fmla="*/ 948222 h 5080392"/>
                  <a:gd name="connsiteX105" fmla="*/ 3403003 w 5080392"/>
                  <a:gd name="connsiteY105" fmla="*/ 928910 h 5080392"/>
                  <a:gd name="connsiteX106" fmla="*/ 4336386 w 5080392"/>
                  <a:gd name="connsiteY106" fmla="*/ 755191 h 5080392"/>
                  <a:gd name="connsiteX107" fmla="*/ 4162667 w 5080392"/>
                  <a:gd name="connsiteY107" fmla="*/ 1688573 h 5080392"/>
                  <a:gd name="connsiteX108" fmla="*/ 4126982 w 5080392"/>
                  <a:gd name="connsiteY108" fmla="*/ 1728522 h 5080392"/>
                  <a:gd name="connsiteX109" fmla="*/ 4154131 w 5080392"/>
                  <a:gd name="connsiteY109" fmla="*/ 1740344 h 5080392"/>
                  <a:gd name="connsiteX110" fmla="*/ 4264337 w 5080392"/>
                  <a:gd name="connsiteY110" fmla="*/ 1861988 h 5080392"/>
                  <a:gd name="connsiteX111" fmla="*/ 4281374 w 5080392"/>
                  <a:gd name="connsiteY111" fmla="*/ 1941406 h 5080392"/>
                  <a:gd name="connsiteX112" fmla="*/ 4274286 w 5080392"/>
                  <a:gd name="connsiteY112" fmla="*/ 2001676 h 5080392"/>
                  <a:gd name="connsiteX113" fmla="*/ 4297553 w 5080392"/>
                  <a:gd name="connsiteY113" fmla="*/ 2002988 h 5080392"/>
                  <a:gd name="connsiteX114" fmla="*/ 5080392 w 5080392"/>
                  <a:gd name="connsiteY114" fmla="*/ 2540151 h 5080392"/>
                  <a:gd name="connsiteX115" fmla="*/ 4297553 w 5080392"/>
                  <a:gd name="connsiteY115" fmla="*/ 3077314 h 5080392"/>
                  <a:gd name="connsiteX116" fmla="*/ 4264297 w 5080392"/>
                  <a:gd name="connsiteY116" fmla="*/ 3079189 h 5080392"/>
                  <a:gd name="connsiteX117" fmla="*/ 4271283 w 5080392"/>
                  <a:gd name="connsiteY117" fmla="*/ 3096951 h 5080392"/>
                  <a:gd name="connsiteX118" fmla="*/ 4263195 w 5080392"/>
                  <a:gd name="connsiteY118" fmla="*/ 3260894 h 5080392"/>
                  <a:gd name="connsiteX119" fmla="*/ 4152252 w 5080392"/>
                  <a:gd name="connsiteY119" fmla="*/ 3381866 h 5080392"/>
                  <a:gd name="connsiteX120" fmla="*/ 4138946 w 5080392"/>
                  <a:gd name="connsiteY120" fmla="*/ 3387564 h 5080392"/>
                  <a:gd name="connsiteX121" fmla="*/ 4162699 w 5080392"/>
                  <a:gd name="connsiteY121" fmla="*/ 3414155 h 5080392"/>
                  <a:gd name="connsiteX122" fmla="*/ 4336418 w 5080392"/>
                  <a:gd name="connsiteY122" fmla="*/ 4347537 h 5080392"/>
                  <a:gd name="connsiteX123" fmla="*/ 3403035 w 5080392"/>
                  <a:gd name="connsiteY123" fmla="*/ 4173819 h 5080392"/>
                  <a:gd name="connsiteX124" fmla="*/ 3380787 w 5080392"/>
                  <a:gd name="connsiteY124" fmla="*/ 4153945 h 5080392"/>
                  <a:gd name="connsiteX125" fmla="*/ 3331067 w 5080392"/>
                  <a:gd name="connsiteY125" fmla="*/ 4216135 h 5080392"/>
                  <a:gd name="connsiteX126" fmla="*/ 3262597 w 5080392"/>
                  <a:gd name="connsiteY126" fmla="*/ 4259830 h 5080392"/>
                  <a:gd name="connsiteX127" fmla="*/ 3098608 w 5080392"/>
                  <a:gd name="connsiteY127" fmla="*/ 4266922 h 5080392"/>
                  <a:gd name="connsiteX128" fmla="*/ 3079518 w 5080392"/>
                  <a:gd name="connsiteY128" fmla="*/ 4259279 h 5080392"/>
                  <a:gd name="connsiteX129" fmla="*/ 3077360 w 5080392"/>
                  <a:gd name="connsiteY129" fmla="*/ 4297553 h 5080392"/>
                  <a:gd name="connsiteX130" fmla="*/ 2540196 w 5080392"/>
                  <a:gd name="connsiteY130" fmla="*/ 5080392 h 5080392"/>
                  <a:gd name="connsiteX131" fmla="*/ 2003033 w 5080392"/>
                  <a:gd name="connsiteY131" fmla="*/ 4297553 h 5080392"/>
                  <a:gd name="connsiteX132" fmla="*/ 2000842 w 5080392"/>
                  <a:gd name="connsiteY132" fmla="*/ 4258687 h 5080392"/>
                  <a:gd name="connsiteX133" fmla="*/ 1938598 w 5080392"/>
                  <a:gd name="connsiteY133" fmla="*/ 4265624 h 5080392"/>
                  <a:gd name="connsiteX134" fmla="*/ 1859284 w 5080392"/>
                  <a:gd name="connsiteY134" fmla="*/ 4248104 h 5080392"/>
                  <a:gd name="connsiteX135" fmla="*/ 1738312 w 5080392"/>
                  <a:gd name="connsiteY135" fmla="*/ 4137161 h 5080392"/>
                  <a:gd name="connsiteX136" fmla="*/ 1732820 w 5080392"/>
                  <a:gd name="connsiteY136" fmla="*/ 4124336 h 5080392"/>
                  <a:gd name="connsiteX137" fmla="*/ 1677389 w 5080392"/>
                  <a:gd name="connsiteY137" fmla="*/ 4173851 h 5080392"/>
                  <a:gd name="connsiteX138" fmla="*/ 744007 w 5080392"/>
                  <a:gd name="connsiteY138" fmla="*/ 4347569 h 5080392"/>
                  <a:gd name="connsiteX139" fmla="*/ 642876 w 5080392"/>
                  <a:gd name="connsiteY139" fmla="*/ 4079091 h 5080392"/>
                  <a:gd name="connsiteX140" fmla="*/ 956374 w 5080392"/>
                  <a:gd name="connsiteY140" fmla="*/ 3367308 h 5080392"/>
                  <a:gd name="connsiteX141" fmla="*/ 957658 w 5080392"/>
                  <a:gd name="connsiteY141" fmla="*/ 3365919 h 5080392"/>
                  <a:gd name="connsiteX142" fmla="*/ 908406 w 5080392"/>
                  <a:gd name="connsiteY142" fmla="*/ 3326544 h 5080392"/>
                  <a:gd name="connsiteX143" fmla="*/ 864711 w 5080392"/>
                  <a:gd name="connsiteY143" fmla="*/ 3258073 h 5080392"/>
                  <a:gd name="connsiteX144" fmla="*/ 857620 w 5080392"/>
                  <a:gd name="connsiteY144" fmla="*/ 3094084 h 5080392"/>
                  <a:gd name="connsiteX145" fmla="*/ 862535 w 5080392"/>
                  <a:gd name="connsiteY145" fmla="*/ 3081807 h 5080392"/>
                  <a:gd name="connsiteX146" fmla="*/ 782839 w 5080392"/>
                  <a:gd name="connsiteY146" fmla="*/ 3077314 h 5080392"/>
                  <a:gd name="connsiteX147" fmla="*/ 0 w 5080392"/>
                  <a:gd name="connsiteY147" fmla="*/ 2540151 h 5080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5080392" h="5080392">
                    <a:moveTo>
                      <a:pt x="330111" y="2540151"/>
                    </a:moveTo>
                    <a:cubicBezTo>
                      <a:pt x="330111" y="2749499"/>
                      <a:pt x="526252" y="2941039"/>
                      <a:pt x="839327" y="3047991"/>
                    </a:cubicBezTo>
                    <a:lnTo>
                      <a:pt x="872289" y="3057443"/>
                    </a:lnTo>
                    <a:lnTo>
                      <a:pt x="892515" y="3006919"/>
                    </a:lnTo>
                    <a:cubicBezTo>
                      <a:pt x="970336" y="2860905"/>
                      <a:pt x="1143647" y="2714744"/>
                      <a:pt x="1370108" y="2621746"/>
                    </a:cubicBezTo>
                    <a:cubicBezTo>
                      <a:pt x="1137114" y="2792650"/>
                      <a:pt x="1028933" y="3005145"/>
                      <a:pt x="1094113" y="3163867"/>
                    </a:cubicBezTo>
                    <a:cubicBezTo>
                      <a:pt x="1159294" y="3322589"/>
                      <a:pt x="1385594" y="3397725"/>
                      <a:pt x="1671455" y="3355558"/>
                    </a:cubicBezTo>
                    <a:cubicBezTo>
                      <a:pt x="1444994" y="3448556"/>
                      <a:pt x="1218981" y="3466382"/>
                      <a:pt x="1061001" y="3417201"/>
                    </a:cubicBezTo>
                    <a:lnTo>
                      <a:pt x="985911" y="3384504"/>
                    </a:lnTo>
                    <a:lnTo>
                      <a:pt x="980795" y="3393980"/>
                    </a:lnTo>
                    <a:cubicBezTo>
                      <a:pt x="840266" y="3688404"/>
                      <a:pt x="839659" y="3958405"/>
                      <a:pt x="986416" y="4105162"/>
                    </a:cubicBezTo>
                    <a:cubicBezTo>
                      <a:pt x="1133172" y="4251918"/>
                      <a:pt x="1403173" y="4251311"/>
                      <a:pt x="1697596" y="4110782"/>
                    </a:cubicBezTo>
                    <a:lnTo>
                      <a:pt x="1721491" y="4097882"/>
                    </a:lnTo>
                    <a:lnTo>
                      <a:pt x="1701352" y="4050852"/>
                    </a:lnTo>
                    <a:cubicBezTo>
                      <a:pt x="1653132" y="3892576"/>
                      <a:pt x="1672330" y="3666675"/>
                      <a:pt x="1766703" y="3440784"/>
                    </a:cubicBezTo>
                    <a:cubicBezTo>
                      <a:pt x="1722798" y="3726383"/>
                      <a:pt x="1796559" y="3953135"/>
                      <a:pt x="1954882" y="4019279"/>
                    </a:cubicBezTo>
                    <a:cubicBezTo>
                      <a:pt x="2113205" y="4085423"/>
                      <a:pt x="2326353" y="3978534"/>
                      <a:pt x="2498670" y="3746583"/>
                    </a:cubicBezTo>
                    <a:cubicBezTo>
                      <a:pt x="2404298" y="3972475"/>
                      <a:pt x="2257087" y="4144895"/>
                      <a:pt x="2110602" y="4221827"/>
                    </a:cubicBezTo>
                    <a:lnTo>
                      <a:pt x="2038158" y="4250320"/>
                    </a:lnTo>
                    <a:lnTo>
                      <a:pt x="2084791" y="4363145"/>
                    </a:lnTo>
                    <a:cubicBezTo>
                      <a:pt x="2196936" y="4596992"/>
                      <a:pt x="2362301" y="4737575"/>
                      <a:pt x="2540197" y="4737575"/>
                    </a:cubicBezTo>
                    <a:cubicBezTo>
                      <a:pt x="2721799" y="4737575"/>
                      <a:pt x="2890343" y="4591073"/>
                      <a:pt x="3002542" y="4348408"/>
                    </a:cubicBezTo>
                    <a:lnTo>
                      <a:pt x="3044395" y="4245219"/>
                    </a:lnTo>
                    <a:lnTo>
                      <a:pt x="3011443" y="4232027"/>
                    </a:lnTo>
                    <a:cubicBezTo>
                      <a:pt x="2865429" y="4154205"/>
                      <a:pt x="2719268" y="3980894"/>
                      <a:pt x="2626270" y="3754433"/>
                    </a:cubicBezTo>
                    <a:cubicBezTo>
                      <a:pt x="2797174" y="3987428"/>
                      <a:pt x="3009668" y="4095609"/>
                      <a:pt x="3168391" y="4030428"/>
                    </a:cubicBezTo>
                    <a:cubicBezTo>
                      <a:pt x="3327113" y="3965248"/>
                      <a:pt x="3402249" y="3738948"/>
                      <a:pt x="3360082" y="3453087"/>
                    </a:cubicBezTo>
                    <a:cubicBezTo>
                      <a:pt x="3453080" y="3679548"/>
                      <a:pt x="3470905" y="3905561"/>
                      <a:pt x="3421725" y="4063541"/>
                    </a:cubicBezTo>
                    <a:lnTo>
                      <a:pt x="3398361" y="4117197"/>
                    </a:lnTo>
                    <a:lnTo>
                      <a:pt x="3507227" y="4162387"/>
                    </a:lnTo>
                    <a:cubicBezTo>
                      <a:pt x="3751880" y="4248444"/>
                      <a:pt x="3968218" y="4230920"/>
                      <a:pt x="4094010" y="4105129"/>
                    </a:cubicBezTo>
                    <a:cubicBezTo>
                      <a:pt x="4222422" y="3976717"/>
                      <a:pt x="4238008" y="3753946"/>
                      <a:pt x="4145755" y="3503019"/>
                    </a:cubicBezTo>
                    <a:lnTo>
                      <a:pt x="4103372" y="3402798"/>
                    </a:lnTo>
                    <a:lnTo>
                      <a:pt x="4065942" y="3418826"/>
                    </a:lnTo>
                    <a:cubicBezTo>
                      <a:pt x="3907667" y="3467046"/>
                      <a:pt x="3681766" y="3447848"/>
                      <a:pt x="3455874" y="3353475"/>
                    </a:cubicBezTo>
                    <a:cubicBezTo>
                      <a:pt x="3741474" y="3397380"/>
                      <a:pt x="3968226" y="3323619"/>
                      <a:pt x="4034370" y="3165295"/>
                    </a:cubicBezTo>
                    <a:cubicBezTo>
                      <a:pt x="4100513" y="3006973"/>
                      <a:pt x="3993624" y="2793825"/>
                      <a:pt x="3761674" y="2621507"/>
                    </a:cubicBezTo>
                    <a:cubicBezTo>
                      <a:pt x="3987565" y="2715880"/>
                      <a:pt x="4159985" y="2863091"/>
                      <a:pt x="4236918" y="3009575"/>
                    </a:cubicBezTo>
                    <a:lnTo>
                      <a:pt x="4249825" y="3042394"/>
                    </a:lnTo>
                    <a:lnTo>
                      <a:pt x="4363145" y="2995556"/>
                    </a:lnTo>
                    <a:cubicBezTo>
                      <a:pt x="4596992" y="2883411"/>
                      <a:pt x="4737575" y="2718046"/>
                      <a:pt x="4737575" y="2540150"/>
                    </a:cubicBezTo>
                    <a:cubicBezTo>
                      <a:pt x="4737575" y="2358548"/>
                      <a:pt x="4591074" y="2190004"/>
                      <a:pt x="4348409" y="2077805"/>
                    </a:cubicBezTo>
                    <a:lnTo>
                      <a:pt x="4264332" y="2043704"/>
                    </a:lnTo>
                    <a:lnTo>
                      <a:pt x="4236533" y="2113142"/>
                    </a:lnTo>
                    <a:cubicBezTo>
                      <a:pt x="4158712" y="2259156"/>
                      <a:pt x="3985401" y="2405317"/>
                      <a:pt x="3758940" y="2498315"/>
                    </a:cubicBezTo>
                    <a:cubicBezTo>
                      <a:pt x="3997112" y="2327740"/>
                      <a:pt x="4109185" y="2112804"/>
                      <a:pt x="4043438" y="1952702"/>
                    </a:cubicBezTo>
                    <a:cubicBezTo>
                      <a:pt x="3977691" y="1792600"/>
                      <a:pt x="3746905" y="1718462"/>
                      <a:pt x="3457594" y="1764503"/>
                    </a:cubicBezTo>
                    <a:cubicBezTo>
                      <a:pt x="3684054" y="1671505"/>
                      <a:pt x="3910068" y="1653679"/>
                      <a:pt x="4068048" y="1702860"/>
                    </a:cubicBezTo>
                    <a:lnTo>
                      <a:pt x="4097588" y="1715723"/>
                    </a:lnTo>
                    <a:lnTo>
                      <a:pt x="4101989" y="1707782"/>
                    </a:lnTo>
                    <a:cubicBezTo>
                      <a:pt x="4247741" y="1410779"/>
                      <a:pt x="4250994" y="1136646"/>
                      <a:pt x="4102962" y="988614"/>
                    </a:cubicBezTo>
                    <a:cubicBezTo>
                      <a:pt x="3976078" y="861730"/>
                      <a:pt x="3756548" y="845994"/>
                      <a:pt x="3509381" y="935872"/>
                    </a:cubicBezTo>
                    <a:lnTo>
                      <a:pt x="3402757" y="981477"/>
                    </a:lnTo>
                    <a:lnTo>
                      <a:pt x="3433933" y="1054277"/>
                    </a:lnTo>
                    <a:cubicBezTo>
                      <a:pt x="3482153" y="1212553"/>
                      <a:pt x="3462954" y="1438454"/>
                      <a:pt x="3368582" y="1664345"/>
                    </a:cubicBezTo>
                    <a:cubicBezTo>
                      <a:pt x="3416380" y="1375318"/>
                      <a:pt x="3343645" y="1144087"/>
                      <a:pt x="3183946" y="1077368"/>
                    </a:cubicBezTo>
                    <a:cubicBezTo>
                      <a:pt x="3024246" y="1010650"/>
                      <a:pt x="2808633" y="1121416"/>
                      <a:pt x="2636614" y="1358546"/>
                    </a:cubicBezTo>
                    <a:cubicBezTo>
                      <a:pt x="2730987" y="1132654"/>
                      <a:pt x="2878198" y="960234"/>
                      <a:pt x="3024682" y="883302"/>
                    </a:cubicBezTo>
                    <a:lnTo>
                      <a:pt x="3057002" y="870590"/>
                    </a:lnTo>
                    <a:lnTo>
                      <a:pt x="3048037" y="839327"/>
                    </a:lnTo>
                    <a:cubicBezTo>
                      <a:pt x="2941086" y="526252"/>
                      <a:pt x="2749545" y="330111"/>
                      <a:pt x="2540196" y="330111"/>
                    </a:cubicBezTo>
                    <a:cubicBezTo>
                      <a:pt x="2330848" y="330111"/>
                      <a:pt x="2139308" y="526252"/>
                      <a:pt x="2032356" y="839327"/>
                    </a:cubicBezTo>
                    <a:lnTo>
                      <a:pt x="2028471" y="852874"/>
                    </a:lnTo>
                    <a:lnTo>
                      <a:pt x="2030501" y="853113"/>
                    </a:lnTo>
                    <a:cubicBezTo>
                      <a:pt x="2203089" y="898631"/>
                      <a:pt x="2391241" y="1093849"/>
                      <a:pt x="2502839" y="1365602"/>
                    </a:cubicBezTo>
                    <a:cubicBezTo>
                      <a:pt x="2332264" y="1127430"/>
                      <a:pt x="2117328" y="1015357"/>
                      <a:pt x="1957226" y="1081104"/>
                    </a:cubicBezTo>
                    <a:cubicBezTo>
                      <a:pt x="1797124" y="1146851"/>
                      <a:pt x="1722986" y="1377636"/>
                      <a:pt x="1769027" y="1666948"/>
                    </a:cubicBezTo>
                    <a:cubicBezTo>
                      <a:pt x="1676028" y="1440487"/>
                      <a:pt x="1658203" y="1214474"/>
                      <a:pt x="1707384" y="1056494"/>
                    </a:cubicBezTo>
                    <a:lnTo>
                      <a:pt x="1728773" y="1007372"/>
                    </a:lnTo>
                    <a:lnTo>
                      <a:pt x="1696630" y="989555"/>
                    </a:lnTo>
                    <a:cubicBezTo>
                      <a:pt x="1399627" y="843803"/>
                      <a:pt x="1125495" y="840550"/>
                      <a:pt x="977463" y="988582"/>
                    </a:cubicBezTo>
                    <a:cubicBezTo>
                      <a:pt x="829431" y="1136614"/>
                      <a:pt x="832684" y="1410746"/>
                      <a:pt x="978435" y="1707750"/>
                    </a:cubicBezTo>
                    <a:lnTo>
                      <a:pt x="986245" y="1721840"/>
                    </a:lnTo>
                    <a:lnTo>
                      <a:pt x="1069368" y="1686244"/>
                    </a:lnTo>
                    <a:cubicBezTo>
                      <a:pt x="1227644" y="1638024"/>
                      <a:pt x="1453545" y="1657222"/>
                      <a:pt x="1679436" y="1751595"/>
                    </a:cubicBezTo>
                    <a:cubicBezTo>
                      <a:pt x="1390408" y="1703797"/>
                      <a:pt x="1159178" y="1776532"/>
                      <a:pt x="1092459" y="1936231"/>
                    </a:cubicBezTo>
                    <a:cubicBezTo>
                      <a:pt x="1025740" y="2095930"/>
                      <a:pt x="1136507" y="2311544"/>
                      <a:pt x="1373637" y="2483563"/>
                    </a:cubicBezTo>
                    <a:cubicBezTo>
                      <a:pt x="1147745" y="2389190"/>
                      <a:pt x="975325" y="2241979"/>
                      <a:pt x="898392" y="2095494"/>
                    </a:cubicBezTo>
                    <a:lnTo>
                      <a:pt x="870074" y="2023493"/>
                    </a:lnTo>
                    <a:lnTo>
                      <a:pt x="839327" y="2032310"/>
                    </a:lnTo>
                    <a:cubicBezTo>
                      <a:pt x="526252" y="2139261"/>
                      <a:pt x="330111" y="2330802"/>
                      <a:pt x="330111" y="2540151"/>
                    </a:cubicBezTo>
                    <a:close/>
                    <a:moveTo>
                      <a:pt x="0" y="2540151"/>
                    </a:moveTo>
                    <a:cubicBezTo>
                      <a:pt x="0" y="2275184"/>
                      <a:pt x="336074" y="2054115"/>
                      <a:pt x="782839" y="2002988"/>
                    </a:cubicBezTo>
                    <a:lnTo>
                      <a:pt x="862952" y="1998471"/>
                    </a:lnTo>
                    <a:lnTo>
                      <a:pt x="854596" y="1923490"/>
                    </a:lnTo>
                    <a:cubicBezTo>
                      <a:pt x="855832" y="1896023"/>
                      <a:pt x="861560" y="1869442"/>
                      <a:pt x="872115" y="1844176"/>
                    </a:cubicBezTo>
                    <a:cubicBezTo>
                      <a:pt x="882671" y="1818910"/>
                      <a:pt x="897555" y="1796155"/>
                      <a:pt x="916226" y="1775972"/>
                    </a:cubicBezTo>
                    <a:lnTo>
                      <a:pt x="961126" y="1740521"/>
                    </a:lnTo>
                    <a:lnTo>
                      <a:pt x="956406" y="1735420"/>
                    </a:lnTo>
                    <a:cubicBezTo>
                      <a:pt x="751987" y="1496289"/>
                      <a:pt x="639879" y="1232111"/>
                      <a:pt x="642908" y="1023637"/>
                    </a:cubicBezTo>
                    <a:cubicBezTo>
                      <a:pt x="644481" y="915339"/>
                      <a:pt x="677125" y="822073"/>
                      <a:pt x="744039" y="755159"/>
                    </a:cubicBezTo>
                    <a:cubicBezTo>
                      <a:pt x="931399" y="567799"/>
                      <a:pt x="1325358" y="649119"/>
                      <a:pt x="1677421" y="928878"/>
                    </a:cubicBezTo>
                    <a:lnTo>
                      <a:pt x="1739001" y="983884"/>
                    </a:lnTo>
                    <a:lnTo>
                      <a:pt x="1744868" y="970411"/>
                    </a:lnTo>
                    <a:cubicBezTo>
                      <a:pt x="1775130" y="919186"/>
                      <a:pt x="1815853" y="881008"/>
                      <a:pt x="1866512" y="860205"/>
                    </a:cubicBezTo>
                    <a:cubicBezTo>
                      <a:pt x="1891841" y="849803"/>
                      <a:pt x="1918456" y="844237"/>
                      <a:pt x="1945930" y="843168"/>
                    </a:cubicBezTo>
                    <a:lnTo>
                      <a:pt x="1999278" y="849441"/>
                    </a:lnTo>
                    <a:lnTo>
                      <a:pt x="2003033" y="782839"/>
                    </a:lnTo>
                    <a:cubicBezTo>
                      <a:pt x="2054160" y="336073"/>
                      <a:pt x="2275230" y="0"/>
                      <a:pt x="2540196" y="0"/>
                    </a:cubicBezTo>
                    <a:cubicBezTo>
                      <a:pt x="2805163" y="0"/>
                      <a:pt x="3026232" y="336073"/>
                      <a:pt x="3077360" y="782839"/>
                    </a:cubicBezTo>
                    <a:lnTo>
                      <a:pt x="3081758" y="860854"/>
                    </a:lnTo>
                    <a:lnTo>
                      <a:pt x="3112057" y="848937"/>
                    </a:lnTo>
                    <a:cubicBezTo>
                      <a:pt x="3169678" y="834114"/>
                      <a:pt x="3225468" y="835914"/>
                      <a:pt x="3276000" y="857025"/>
                    </a:cubicBezTo>
                    <a:cubicBezTo>
                      <a:pt x="3301266" y="867580"/>
                      <a:pt x="3324022" y="882464"/>
                      <a:pt x="3344204" y="901135"/>
                    </a:cubicBezTo>
                    <a:lnTo>
                      <a:pt x="3381382" y="948222"/>
                    </a:lnTo>
                    <a:lnTo>
                      <a:pt x="3403003" y="928910"/>
                    </a:lnTo>
                    <a:cubicBezTo>
                      <a:pt x="3755066" y="649151"/>
                      <a:pt x="4149026" y="567831"/>
                      <a:pt x="4336386" y="755191"/>
                    </a:cubicBezTo>
                    <a:cubicBezTo>
                      <a:pt x="4523745" y="942550"/>
                      <a:pt x="4442425" y="1336510"/>
                      <a:pt x="4162667" y="1688573"/>
                    </a:cubicBezTo>
                    <a:lnTo>
                      <a:pt x="4126982" y="1728522"/>
                    </a:lnTo>
                    <a:lnTo>
                      <a:pt x="4154131" y="1740344"/>
                    </a:lnTo>
                    <a:cubicBezTo>
                      <a:pt x="4205356" y="1770607"/>
                      <a:pt x="4243533" y="1811329"/>
                      <a:pt x="4264337" y="1861988"/>
                    </a:cubicBezTo>
                    <a:cubicBezTo>
                      <a:pt x="4274739" y="1887318"/>
                      <a:pt x="4280305" y="1913933"/>
                      <a:pt x="4281374" y="1941406"/>
                    </a:cubicBezTo>
                    <a:lnTo>
                      <a:pt x="4274286" y="2001676"/>
                    </a:lnTo>
                    <a:lnTo>
                      <a:pt x="4297553" y="2002988"/>
                    </a:lnTo>
                    <a:cubicBezTo>
                      <a:pt x="4744319" y="2054115"/>
                      <a:pt x="5080392" y="2275184"/>
                      <a:pt x="5080392" y="2540151"/>
                    </a:cubicBezTo>
                    <a:cubicBezTo>
                      <a:pt x="5080392" y="2805117"/>
                      <a:pt x="4744319" y="3026187"/>
                      <a:pt x="4297553" y="3077314"/>
                    </a:cubicBezTo>
                    <a:lnTo>
                      <a:pt x="4264297" y="3079189"/>
                    </a:lnTo>
                    <a:lnTo>
                      <a:pt x="4271283" y="3096951"/>
                    </a:lnTo>
                    <a:cubicBezTo>
                      <a:pt x="4286106" y="3154571"/>
                      <a:pt x="4284306" y="3210361"/>
                      <a:pt x="4263195" y="3260894"/>
                    </a:cubicBezTo>
                    <a:cubicBezTo>
                      <a:pt x="4242084" y="3311426"/>
                      <a:pt x="4203660" y="3351915"/>
                      <a:pt x="4152252" y="3381866"/>
                    </a:cubicBezTo>
                    <a:lnTo>
                      <a:pt x="4138946" y="3387564"/>
                    </a:lnTo>
                    <a:lnTo>
                      <a:pt x="4162699" y="3414155"/>
                    </a:lnTo>
                    <a:cubicBezTo>
                      <a:pt x="4442457" y="3766218"/>
                      <a:pt x="4523777" y="4160178"/>
                      <a:pt x="4336418" y="4347537"/>
                    </a:cubicBezTo>
                    <a:cubicBezTo>
                      <a:pt x="4149058" y="4534897"/>
                      <a:pt x="3755098" y="4453577"/>
                      <a:pt x="3403035" y="4173819"/>
                    </a:cubicBezTo>
                    <a:lnTo>
                      <a:pt x="3380787" y="4153945"/>
                    </a:lnTo>
                    <a:lnTo>
                      <a:pt x="3331067" y="4216135"/>
                    </a:lnTo>
                    <a:cubicBezTo>
                      <a:pt x="3310772" y="4234683"/>
                      <a:pt x="3287926" y="4249428"/>
                      <a:pt x="3262597" y="4259830"/>
                    </a:cubicBezTo>
                    <a:cubicBezTo>
                      <a:pt x="3211937" y="4280634"/>
                      <a:pt x="3156137" y="4282095"/>
                      <a:pt x="3098608" y="4266922"/>
                    </a:cubicBezTo>
                    <a:lnTo>
                      <a:pt x="3079518" y="4259279"/>
                    </a:lnTo>
                    <a:lnTo>
                      <a:pt x="3077360" y="4297553"/>
                    </a:lnTo>
                    <a:cubicBezTo>
                      <a:pt x="3026232" y="4744319"/>
                      <a:pt x="2805163" y="5080392"/>
                      <a:pt x="2540196" y="5080392"/>
                    </a:cubicBezTo>
                    <a:cubicBezTo>
                      <a:pt x="2275230" y="5080392"/>
                      <a:pt x="2054160" y="4744319"/>
                      <a:pt x="2003033" y="4297553"/>
                    </a:cubicBezTo>
                    <a:lnTo>
                      <a:pt x="2000842" y="4258687"/>
                    </a:lnTo>
                    <a:lnTo>
                      <a:pt x="1938598" y="4265624"/>
                    </a:lnTo>
                    <a:cubicBezTo>
                      <a:pt x="1911131" y="4264388"/>
                      <a:pt x="1884550" y="4258660"/>
                      <a:pt x="1859284" y="4248104"/>
                    </a:cubicBezTo>
                    <a:cubicBezTo>
                      <a:pt x="1808752" y="4226993"/>
                      <a:pt x="1768263" y="4188569"/>
                      <a:pt x="1738312" y="4137161"/>
                    </a:cubicBezTo>
                    <a:lnTo>
                      <a:pt x="1732820" y="4124336"/>
                    </a:lnTo>
                    <a:lnTo>
                      <a:pt x="1677389" y="4173851"/>
                    </a:lnTo>
                    <a:cubicBezTo>
                      <a:pt x="1325326" y="4453609"/>
                      <a:pt x="931367" y="4534929"/>
                      <a:pt x="744007" y="4347569"/>
                    </a:cubicBezTo>
                    <a:cubicBezTo>
                      <a:pt x="677093" y="4280655"/>
                      <a:pt x="644449" y="4187389"/>
                      <a:pt x="642876" y="4079091"/>
                    </a:cubicBezTo>
                    <a:cubicBezTo>
                      <a:pt x="639847" y="3870617"/>
                      <a:pt x="751955" y="3606439"/>
                      <a:pt x="956374" y="3367308"/>
                    </a:cubicBezTo>
                    <a:lnTo>
                      <a:pt x="957658" y="3365919"/>
                    </a:lnTo>
                    <a:lnTo>
                      <a:pt x="908406" y="3326544"/>
                    </a:lnTo>
                    <a:cubicBezTo>
                      <a:pt x="889858" y="3306248"/>
                      <a:pt x="875113" y="3283403"/>
                      <a:pt x="864711" y="3258073"/>
                    </a:cubicBezTo>
                    <a:cubicBezTo>
                      <a:pt x="843908" y="3207414"/>
                      <a:pt x="842447" y="3151614"/>
                      <a:pt x="857620" y="3094084"/>
                    </a:cubicBezTo>
                    <a:lnTo>
                      <a:pt x="862535" y="3081807"/>
                    </a:lnTo>
                    <a:lnTo>
                      <a:pt x="782839" y="3077314"/>
                    </a:lnTo>
                    <a:cubicBezTo>
                      <a:pt x="336074" y="3026187"/>
                      <a:pt x="0" y="2805117"/>
                      <a:pt x="0" y="254015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23BFB07A-BF67-469A-9624-CCA99036D4A5}"/>
                </a:ext>
              </a:extLst>
            </p:cNvPr>
            <p:cNvSpPr txBox="1"/>
            <p:nvPr/>
          </p:nvSpPr>
          <p:spPr>
            <a:xfrm>
              <a:off x="6315173" y="5263235"/>
              <a:ext cx="956896" cy="56213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extrusionH="69850">
              <a:bevelT prst="relaxedInset"/>
            </a:sp3d>
          </p:spPr>
          <p:txBody>
            <a:bodyPr wrap="none" rtlCol="0">
              <a:prstTxWarp prst="textInflate">
                <a:avLst>
                  <a:gd name="adj" fmla="val 20000"/>
                </a:avLst>
              </a:prstTxWarp>
              <a:spAutoFit/>
            </a:bodyPr>
            <a:lstStyle/>
            <a:p>
              <a:pPr algn="ctr"/>
              <a:r>
                <a:rPr kumimoji="1" lang="en-US" altLang="ja-JP" dirty="0">
                  <a:ln w="28575">
                    <a:solidFill>
                      <a:schemeClr val="tx1"/>
                    </a:solidFill>
                  </a:ln>
                  <a:solidFill>
                    <a:srgbClr val="FF0000"/>
                  </a:solidFill>
                  <a:latin typeface="Impact" panose="020B0806030902050204" pitchFamily="34" charset="0"/>
                </a:rPr>
                <a:t>BANG!</a:t>
              </a:r>
              <a:endParaRPr kumimoji="1" lang="ja-JP" altLang="en-US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D229D238-8CFA-4495-BAF0-6F878B3E1D13}"/>
              </a:ext>
            </a:extLst>
          </p:cNvPr>
          <p:cNvGrpSpPr/>
          <p:nvPr/>
        </p:nvGrpSpPr>
        <p:grpSpPr>
          <a:xfrm>
            <a:off x="6025692" y="2811704"/>
            <a:ext cx="1586540" cy="1587271"/>
            <a:chOff x="6025692" y="2811704"/>
            <a:chExt cx="1586540" cy="1587271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980B4BC8-9063-4E21-AA5B-5EC4C740CA83}"/>
                </a:ext>
              </a:extLst>
            </p:cNvPr>
            <p:cNvGrpSpPr/>
            <p:nvPr/>
          </p:nvGrpSpPr>
          <p:grpSpPr>
            <a:xfrm>
              <a:off x="6025692" y="2811704"/>
              <a:ext cx="1586540" cy="1587271"/>
              <a:chOff x="6025692" y="2811704"/>
              <a:chExt cx="1586540" cy="1587271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CC83939-BBA4-4EA1-BE77-768BF8F1694C}"/>
                  </a:ext>
                </a:extLst>
              </p:cNvPr>
              <p:cNvSpPr/>
              <p:nvPr/>
            </p:nvSpPr>
            <p:spPr>
              <a:xfrm>
                <a:off x="6030782" y="2817526"/>
                <a:ext cx="1581450" cy="1581449"/>
              </a:xfrm>
              <a:custGeom>
                <a:avLst/>
                <a:gdLst>
                  <a:gd name="connsiteX0" fmla="*/ 2523434 w 5067606"/>
                  <a:gd name="connsiteY0" fmla="*/ 0 h 5067604"/>
                  <a:gd name="connsiteX1" fmla="*/ 3067189 w 5067606"/>
                  <a:gd name="connsiteY1" fmla="*/ 835764 h 5067604"/>
                  <a:gd name="connsiteX2" fmla="*/ 3087497 w 5067606"/>
                  <a:gd name="connsiteY2" fmla="*/ 923252 h 5067604"/>
                  <a:gd name="connsiteX3" fmla="*/ 3157043 w 5067606"/>
                  <a:gd name="connsiteY3" fmla="*/ 911621 h 5067604"/>
                  <a:gd name="connsiteX4" fmla="*/ 3220051 w 5067606"/>
                  <a:gd name="connsiteY4" fmla="*/ 924229 h 5067604"/>
                  <a:gd name="connsiteX5" fmla="*/ 3272470 w 5067606"/>
                  <a:gd name="connsiteY5" fmla="*/ 961393 h 5067604"/>
                  <a:gd name="connsiteX6" fmla="*/ 3292810 w 5067606"/>
                  <a:gd name="connsiteY6" fmla="*/ 991713 h 5067604"/>
                  <a:gd name="connsiteX7" fmla="*/ 3361967 w 5067606"/>
                  <a:gd name="connsiteY7" fmla="*/ 948613 h 5067604"/>
                  <a:gd name="connsiteX8" fmla="*/ 4337435 w 5067606"/>
                  <a:gd name="connsiteY8" fmla="*/ 742133 h 5067604"/>
                  <a:gd name="connsiteX9" fmla="*/ 4130954 w 5067606"/>
                  <a:gd name="connsiteY9" fmla="*/ 1717599 h 5067604"/>
                  <a:gd name="connsiteX10" fmla="*/ 4079542 w 5067606"/>
                  <a:gd name="connsiteY10" fmla="*/ 1800095 h 5067604"/>
                  <a:gd name="connsiteX11" fmla="*/ 4131787 w 5067606"/>
                  <a:gd name="connsiteY11" fmla="*/ 1837369 h 5067604"/>
                  <a:gd name="connsiteX12" fmla="*/ 4167425 w 5067606"/>
                  <a:gd name="connsiteY12" fmla="*/ 1890837 h 5067604"/>
                  <a:gd name="connsiteX13" fmla="*/ 4178212 w 5067606"/>
                  <a:gd name="connsiteY13" fmla="*/ 1954182 h 5067604"/>
                  <a:gd name="connsiteX14" fmla="*/ 4173801 w 5067606"/>
                  <a:gd name="connsiteY14" fmla="*/ 1976573 h 5067604"/>
                  <a:gd name="connsiteX15" fmla="*/ 4231842 w 5067606"/>
                  <a:gd name="connsiteY15" fmla="*/ 1990046 h 5067604"/>
                  <a:gd name="connsiteX16" fmla="*/ 5067606 w 5067606"/>
                  <a:gd name="connsiteY16" fmla="*/ 2533802 h 5067604"/>
                  <a:gd name="connsiteX17" fmla="*/ 4231842 w 5067606"/>
                  <a:gd name="connsiteY17" fmla="*/ 3077557 h 5067604"/>
                  <a:gd name="connsiteX18" fmla="*/ 4142236 w 5067606"/>
                  <a:gd name="connsiteY18" fmla="*/ 3098357 h 5067604"/>
                  <a:gd name="connsiteX19" fmla="*/ 4153150 w 5067606"/>
                  <a:gd name="connsiteY19" fmla="*/ 3163618 h 5067604"/>
                  <a:gd name="connsiteX20" fmla="*/ 4140542 w 5067606"/>
                  <a:gd name="connsiteY20" fmla="*/ 3226626 h 5067604"/>
                  <a:gd name="connsiteX21" fmla="*/ 4103378 w 5067606"/>
                  <a:gd name="connsiteY21" fmla="*/ 3279045 h 5067604"/>
                  <a:gd name="connsiteX22" fmla="*/ 4083246 w 5067606"/>
                  <a:gd name="connsiteY22" fmla="*/ 3292550 h 5067604"/>
                  <a:gd name="connsiteX23" fmla="*/ 4123622 w 5067606"/>
                  <a:gd name="connsiteY23" fmla="*/ 3357336 h 5067604"/>
                  <a:gd name="connsiteX24" fmla="*/ 4330103 w 5067606"/>
                  <a:gd name="connsiteY24" fmla="*/ 4332802 h 5067604"/>
                  <a:gd name="connsiteX25" fmla="*/ 3354636 w 5067606"/>
                  <a:gd name="connsiteY25" fmla="*/ 4126321 h 5067604"/>
                  <a:gd name="connsiteX26" fmla="*/ 3273307 w 5067606"/>
                  <a:gd name="connsiteY26" fmla="*/ 4075636 h 5067604"/>
                  <a:gd name="connsiteX27" fmla="*/ 3234439 w 5067606"/>
                  <a:gd name="connsiteY27" fmla="*/ 4130115 h 5067604"/>
                  <a:gd name="connsiteX28" fmla="*/ 3180971 w 5067606"/>
                  <a:gd name="connsiteY28" fmla="*/ 4165753 h 5067604"/>
                  <a:gd name="connsiteX29" fmla="*/ 3117626 w 5067606"/>
                  <a:gd name="connsiteY29" fmla="*/ 4176540 h 5067604"/>
                  <a:gd name="connsiteX30" fmla="*/ 3081670 w 5067606"/>
                  <a:gd name="connsiteY30" fmla="*/ 4169456 h 5067604"/>
                  <a:gd name="connsiteX31" fmla="*/ 3067189 w 5067606"/>
                  <a:gd name="connsiteY31" fmla="*/ 4231842 h 5067604"/>
                  <a:gd name="connsiteX32" fmla="*/ 2523434 w 5067606"/>
                  <a:gd name="connsiteY32" fmla="*/ 5067604 h 5067604"/>
                  <a:gd name="connsiteX33" fmla="*/ 1979679 w 5067606"/>
                  <a:gd name="connsiteY33" fmla="*/ 4231842 h 5067604"/>
                  <a:gd name="connsiteX34" fmla="*/ 1958387 w 5067606"/>
                  <a:gd name="connsiteY34" fmla="*/ 4140116 h 5067604"/>
                  <a:gd name="connsiteX35" fmla="*/ 1897412 w 5067606"/>
                  <a:gd name="connsiteY35" fmla="*/ 4150313 h 5067604"/>
                  <a:gd name="connsiteX36" fmla="*/ 1834405 w 5067606"/>
                  <a:gd name="connsiteY36" fmla="*/ 4137705 h 5067604"/>
                  <a:gd name="connsiteX37" fmla="*/ 1781986 w 5067606"/>
                  <a:gd name="connsiteY37" fmla="*/ 4100541 h 5067604"/>
                  <a:gd name="connsiteX38" fmla="*/ 1775586 w 5067606"/>
                  <a:gd name="connsiteY38" fmla="*/ 4091001 h 5067604"/>
                  <a:gd name="connsiteX39" fmla="*/ 1617132 w 5067606"/>
                  <a:gd name="connsiteY39" fmla="*/ 4182289 h 5067604"/>
                  <a:gd name="connsiteX40" fmla="*/ 754097 w 5067606"/>
                  <a:gd name="connsiteY40" fmla="*/ 4325471 h 5067604"/>
                  <a:gd name="connsiteX41" fmla="*/ 960577 w 5067606"/>
                  <a:gd name="connsiteY41" fmla="*/ 3350003 h 5067604"/>
                  <a:gd name="connsiteX42" fmla="*/ 1006666 w 5067606"/>
                  <a:gd name="connsiteY42" fmla="*/ 3276050 h 5067604"/>
                  <a:gd name="connsiteX43" fmla="*/ 998339 w 5067606"/>
                  <a:gd name="connsiteY43" fmla="*/ 3272447 h 5067604"/>
                  <a:gd name="connsiteX44" fmla="*/ 915353 w 5067606"/>
                  <a:gd name="connsiteY44" fmla="*/ 3183308 h 5067604"/>
                  <a:gd name="connsiteX45" fmla="*/ 904566 w 5067606"/>
                  <a:gd name="connsiteY45" fmla="*/ 3119963 h 5067604"/>
                  <a:gd name="connsiteX46" fmla="*/ 909546 w 5067606"/>
                  <a:gd name="connsiteY46" fmla="*/ 3094684 h 5067604"/>
                  <a:gd name="connsiteX47" fmla="*/ 835764 w 5067606"/>
                  <a:gd name="connsiteY47" fmla="*/ 3077557 h 5067604"/>
                  <a:gd name="connsiteX48" fmla="*/ 0 w 5067606"/>
                  <a:gd name="connsiteY48" fmla="*/ 2533802 h 5067604"/>
                  <a:gd name="connsiteX49" fmla="*/ 835764 w 5067606"/>
                  <a:gd name="connsiteY49" fmla="*/ 1990046 h 5067604"/>
                  <a:gd name="connsiteX50" fmla="*/ 925371 w 5067606"/>
                  <a:gd name="connsiteY50" fmla="*/ 1969246 h 5067604"/>
                  <a:gd name="connsiteX51" fmla="*/ 914456 w 5067606"/>
                  <a:gd name="connsiteY51" fmla="*/ 1903986 h 5067604"/>
                  <a:gd name="connsiteX52" fmla="*/ 927064 w 5067606"/>
                  <a:gd name="connsiteY52" fmla="*/ 1840979 h 5067604"/>
                  <a:gd name="connsiteX53" fmla="*/ 964228 w 5067606"/>
                  <a:gd name="connsiteY53" fmla="*/ 1788560 h 5067604"/>
                  <a:gd name="connsiteX54" fmla="*/ 984446 w 5067606"/>
                  <a:gd name="connsiteY54" fmla="*/ 1774997 h 5067604"/>
                  <a:gd name="connsiteX55" fmla="*/ 953245 w 5067606"/>
                  <a:gd name="connsiteY55" fmla="*/ 1724932 h 5067604"/>
                  <a:gd name="connsiteX56" fmla="*/ 746764 w 5067606"/>
                  <a:gd name="connsiteY56" fmla="*/ 749465 h 5067604"/>
                  <a:gd name="connsiteX57" fmla="*/ 1788236 w 5067606"/>
                  <a:gd name="connsiteY57" fmla="*/ 995447 h 5067604"/>
                  <a:gd name="connsiteX58" fmla="*/ 1797791 w 5067606"/>
                  <a:gd name="connsiteY58" fmla="*/ 1001517 h 5067604"/>
                  <a:gd name="connsiteX59" fmla="*/ 1835030 w 5067606"/>
                  <a:gd name="connsiteY59" fmla="*/ 949320 h 5067604"/>
                  <a:gd name="connsiteX60" fmla="*/ 1888498 w 5067606"/>
                  <a:gd name="connsiteY60" fmla="*/ 913682 h 5067604"/>
                  <a:gd name="connsiteX61" fmla="*/ 1946270 w 5067606"/>
                  <a:gd name="connsiteY61" fmla="*/ 902831 h 5067604"/>
                  <a:gd name="connsiteX62" fmla="*/ 1963486 w 5067606"/>
                  <a:gd name="connsiteY62" fmla="*/ 905523 h 5067604"/>
                  <a:gd name="connsiteX63" fmla="*/ 1979679 w 5067606"/>
                  <a:gd name="connsiteY63" fmla="*/ 835764 h 5067604"/>
                  <a:gd name="connsiteX64" fmla="*/ 2523434 w 5067606"/>
                  <a:gd name="connsiteY64" fmla="*/ 0 h 506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5067606" h="5067604">
                    <a:moveTo>
                      <a:pt x="2523434" y="0"/>
                    </a:moveTo>
                    <a:cubicBezTo>
                      <a:pt x="2739169" y="0"/>
                      <a:pt x="2933123" y="322523"/>
                      <a:pt x="3067189" y="835764"/>
                    </a:cubicBezTo>
                    <a:lnTo>
                      <a:pt x="3087497" y="923252"/>
                    </a:lnTo>
                    <a:lnTo>
                      <a:pt x="3157043" y="911621"/>
                    </a:lnTo>
                    <a:cubicBezTo>
                      <a:pt x="3179447" y="911670"/>
                      <a:pt x="3200508" y="915802"/>
                      <a:pt x="3220051" y="924229"/>
                    </a:cubicBezTo>
                    <a:cubicBezTo>
                      <a:pt x="3239594" y="932656"/>
                      <a:pt x="3257055" y="945135"/>
                      <a:pt x="3272470" y="961393"/>
                    </a:cubicBezTo>
                    <a:lnTo>
                      <a:pt x="3292810" y="991713"/>
                    </a:lnTo>
                    <a:lnTo>
                      <a:pt x="3361967" y="948613"/>
                    </a:lnTo>
                    <a:cubicBezTo>
                      <a:pt x="3819683" y="680496"/>
                      <a:pt x="4184888" y="589585"/>
                      <a:pt x="4337435" y="742133"/>
                    </a:cubicBezTo>
                    <a:cubicBezTo>
                      <a:pt x="4489983" y="894680"/>
                      <a:pt x="4399070" y="1259884"/>
                      <a:pt x="4130954" y="1717599"/>
                    </a:cubicBezTo>
                    <a:lnTo>
                      <a:pt x="4079542" y="1800095"/>
                    </a:lnTo>
                    <a:lnTo>
                      <a:pt x="4131787" y="1837369"/>
                    </a:lnTo>
                    <a:cubicBezTo>
                      <a:pt x="4147594" y="1853246"/>
                      <a:pt x="4159565" y="1871060"/>
                      <a:pt x="4167425" y="1890837"/>
                    </a:cubicBezTo>
                    <a:cubicBezTo>
                      <a:pt x="4175285" y="1910615"/>
                      <a:pt x="4178808" y="1931786"/>
                      <a:pt x="4178212" y="1954182"/>
                    </a:cubicBezTo>
                    <a:lnTo>
                      <a:pt x="4173801" y="1976573"/>
                    </a:lnTo>
                    <a:lnTo>
                      <a:pt x="4231842" y="1990046"/>
                    </a:lnTo>
                    <a:cubicBezTo>
                      <a:pt x="4745083" y="2124113"/>
                      <a:pt x="5067606" y="2318068"/>
                      <a:pt x="5067606" y="2533802"/>
                    </a:cubicBezTo>
                    <a:cubicBezTo>
                      <a:pt x="5067606" y="2749536"/>
                      <a:pt x="4745083" y="2943491"/>
                      <a:pt x="4231842" y="3077557"/>
                    </a:cubicBezTo>
                    <a:lnTo>
                      <a:pt x="4142236" y="3098357"/>
                    </a:lnTo>
                    <a:lnTo>
                      <a:pt x="4153150" y="3163618"/>
                    </a:lnTo>
                    <a:cubicBezTo>
                      <a:pt x="4153101" y="3186022"/>
                      <a:pt x="4148969" y="3207083"/>
                      <a:pt x="4140542" y="3226626"/>
                    </a:cubicBezTo>
                    <a:cubicBezTo>
                      <a:pt x="4132115" y="3246169"/>
                      <a:pt x="4119636" y="3263630"/>
                      <a:pt x="4103378" y="3279045"/>
                    </a:cubicBezTo>
                    <a:lnTo>
                      <a:pt x="4083246" y="3292550"/>
                    </a:lnTo>
                    <a:lnTo>
                      <a:pt x="4123622" y="3357336"/>
                    </a:lnTo>
                    <a:cubicBezTo>
                      <a:pt x="4391739" y="3815050"/>
                      <a:pt x="4482650" y="4180255"/>
                      <a:pt x="4330103" y="4332802"/>
                    </a:cubicBezTo>
                    <a:cubicBezTo>
                      <a:pt x="4177555" y="4485350"/>
                      <a:pt x="3812351" y="4394438"/>
                      <a:pt x="3354636" y="4126321"/>
                    </a:cubicBezTo>
                    <a:lnTo>
                      <a:pt x="3273307" y="4075636"/>
                    </a:lnTo>
                    <a:lnTo>
                      <a:pt x="3234439" y="4130115"/>
                    </a:lnTo>
                    <a:cubicBezTo>
                      <a:pt x="3218562" y="4145922"/>
                      <a:pt x="3200749" y="4157892"/>
                      <a:pt x="3180971" y="4165753"/>
                    </a:cubicBezTo>
                    <a:cubicBezTo>
                      <a:pt x="3161193" y="4173613"/>
                      <a:pt x="3140022" y="4177136"/>
                      <a:pt x="3117626" y="4176540"/>
                    </a:cubicBezTo>
                    <a:lnTo>
                      <a:pt x="3081670" y="4169456"/>
                    </a:lnTo>
                    <a:lnTo>
                      <a:pt x="3067189" y="4231842"/>
                    </a:lnTo>
                    <a:cubicBezTo>
                      <a:pt x="2933123" y="4745082"/>
                      <a:pt x="2739169" y="5067604"/>
                      <a:pt x="2523434" y="5067604"/>
                    </a:cubicBezTo>
                    <a:cubicBezTo>
                      <a:pt x="2307700" y="5067604"/>
                      <a:pt x="2113745" y="4745082"/>
                      <a:pt x="1979679" y="4231842"/>
                    </a:cubicBezTo>
                    <a:lnTo>
                      <a:pt x="1958387" y="4140116"/>
                    </a:lnTo>
                    <a:lnTo>
                      <a:pt x="1897412" y="4150313"/>
                    </a:lnTo>
                    <a:cubicBezTo>
                      <a:pt x="1875009" y="4150264"/>
                      <a:pt x="1853948" y="4146132"/>
                      <a:pt x="1834405" y="4137705"/>
                    </a:cubicBezTo>
                    <a:cubicBezTo>
                      <a:pt x="1814862" y="4129278"/>
                      <a:pt x="1797400" y="4116799"/>
                      <a:pt x="1781986" y="4100541"/>
                    </a:cubicBezTo>
                    <a:lnTo>
                      <a:pt x="1775586" y="4091001"/>
                    </a:lnTo>
                    <a:lnTo>
                      <a:pt x="1617132" y="4182289"/>
                    </a:lnTo>
                    <a:cubicBezTo>
                      <a:pt x="1212457" y="4400567"/>
                      <a:pt x="893932" y="4465305"/>
                      <a:pt x="754097" y="4325471"/>
                    </a:cubicBezTo>
                    <a:cubicBezTo>
                      <a:pt x="601549" y="4172923"/>
                      <a:pt x="692460" y="3807718"/>
                      <a:pt x="960577" y="3350003"/>
                    </a:cubicBezTo>
                    <a:lnTo>
                      <a:pt x="1006666" y="3276050"/>
                    </a:lnTo>
                    <a:lnTo>
                      <a:pt x="998339" y="3272447"/>
                    </a:lnTo>
                    <a:cubicBezTo>
                      <a:pt x="957991" y="3249226"/>
                      <a:pt x="929764" y="3219568"/>
                      <a:pt x="915353" y="3183308"/>
                    </a:cubicBezTo>
                    <a:cubicBezTo>
                      <a:pt x="907493" y="3163530"/>
                      <a:pt x="903970" y="3142359"/>
                      <a:pt x="904566" y="3119963"/>
                    </a:cubicBezTo>
                    <a:lnTo>
                      <a:pt x="909546" y="3094684"/>
                    </a:lnTo>
                    <a:lnTo>
                      <a:pt x="835764" y="3077557"/>
                    </a:lnTo>
                    <a:cubicBezTo>
                      <a:pt x="322523" y="2943491"/>
                      <a:pt x="0" y="2749536"/>
                      <a:pt x="0" y="2533802"/>
                    </a:cubicBezTo>
                    <a:cubicBezTo>
                      <a:pt x="0" y="2318068"/>
                      <a:pt x="322523" y="2124113"/>
                      <a:pt x="835764" y="1990046"/>
                    </a:cubicBezTo>
                    <a:lnTo>
                      <a:pt x="925371" y="1969246"/>
                    </a:lnTo>
                    <a:lnTo>
                      <a:pt x="914456" y="1903986"/>
                    </a:lnTo>
                    <a:cubicBezTo>
                      <a:pt x="914506" y="1881583"/>
                      <a:pt x="918637" y="1860522"/>
                      <a:pt x="927064" y="1840979"/>
                    </a:cubicBezTo>
                    <a:cubicBezTo>
                      <a:pt x="935491" y="1821436"/>
                      <a:pt x="947971" y="1803974"/>
                      <a:pt x="964228" y="1788560"/>
                    </a:cubicBezTo>
                    <a:lnTo>
                      <a:pt x="984446" y="1774997"/>
                    </a:lnTo>
                    <a:lnTo>
                      <a:pt x="953245" y="1724932"/>
                    </a:lnTo>
                    <a:cubicBezTo>
                      <a:pt x="685129" y="1267216"/>
                      <a:pt x="594218" y="902012"/>
                      <a:pt x="746764" y="749465"/>
                    </a:cubicBezTo>
                    <a:cubicBezTo>
                      <a:pt x="906576" y="589654"/>
                      <a:pt x="1299780" y="697039"/>
                      <a:pt x="1788236" y="995447"/>
                    </a:cubicBezTo>
                    <a:lnTo>
                      <a:pt x="1797791" y="1001517"/>
                    </a:lnTo>
                    <a:lnTo>
                      <a:pt x="1835030" y="949320"/>
                    </a:lnTo>
                    <a:cubicBezTo>
                      <a:pt x="1850907" y="933513"/>
                      <a:pt x="1868721" y="921542"/>
                      <a:pt x="1888498" y="913682"/>
                    </a:cubicBezTo>
                    <a:cubicBezTo>
                      <a:pt x="1906628" y="906476"/>
                      <a:pt x="1925929" y="902916"/>
                      <a:pt x="1946270" y="902831"/>
                    </a:cubicBezTo>
                    <a:lnTo>
                      <a:pt x="1963486" y="905523"/>
                    </a:lnTo>
                    <a:lnTo>
                      <a:pt x="1979679" y="835764"/>
                    </a:lnTo>
                    <a:cubicBezTo>
                      <a:pt x="2113745" y="322523"/>
                      <a:pt x="2307700" y="0"/>
                      <a:pt x="252343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424DD03-36AD-4EE0-BD0C-59B3D06638FC}"/>
                  </a:ext>
                </a:extLst>
              </p:cNvPr>
              <p:cNvSpPr/>
              <p:nvPr/>
            </p:nvSpPr>
            <p:spPr>
              <a:xfrm rot="5400000">
                <a:off x="6025692" y="2811704"/>
                <a:ext cx="1585439" cy="1585440"/>
              </a:xfrm>
              <a:custGeom>
                <a:avLst/>
                <a:gdLst>
                  <a:gd name="connsiteX0" fmla="*/ 330111 w 5080392"/>
                  <a:gd name="connsiteY0" fmla="*/ 2540151 h 5080392"/>
                  <a:gd name="connsiteX1" fmla="*/ 839327 w 5080392"/>
                  <a:gd name="connsiteY1" fmla="*/ 3047991 h 5080392"/>
                  <a:gd name="connsiteX2" fmla="*/ 872289 w 5080392"/>
                  <a:gd name="connsiteY2" fmla="*/ 3057443 h 5080392"/>
                  <a:gd name="connsiteX3" fmla="*/ 892515 w 5080392"/>
                  <a:gd name="connsiteY3" fmla="*/ 3006919 h 5080392"/>
                  <a:gd name="connsiteX4" fmla="*/ 1370108 w 5080392"/>
                  <a:gd name="connsiteY4" fmla="*/ 2621746 h 5080392"/>
                  <a:gd name="connsiteX5" fmla="*/ 1094113 w 5080392"/>
                  <a:gd name="connsiteY5" fmla="*/ 3163867 h 5080392"/>
                  <a:gd name="connsiteX6" fmla="*/ 1671455 w 5080392"/>
                  <a:gd name="connsiteY6" fmla="*/ 3355558 h 5080392"/>
                  <a:gd name="connsiteX7" fmla="*/ 1061001 w 5080392"/>
                  <a:gd name="connsiteY7" fmla="*/ 3417201 h 5080392"/>
                  <a:gd name="connsiteX8" fmla="*/ 985911 w 5080392"/>
                  <a:gd name="connsiteY8" fmla="*/ 3384504 h 5080392"/>
                  <a:gd name="connsiteX9" fmla="*/ 980795 w 5080392"/>
                  <a:gd name="connsiteY9" fmla="*/ 3393980 h 5080392"/>
                  <a:gd name="connsiteX10" fmla="*/ 986416 w 5080392"/>
                  <a:gd name="connsiteY10" fmla="*/ 4105162 h 5080392"/>
                  <a:gd name="connsiteX11" fmla="*/ 1697596 w 5080392"/>
                  <a:gd name="connsiteY11" fmla="*/ 4110782 h 5080392"/>
                  <a:gd name="connsiteX12" fmla="*/ 1721491 w 5080392"/>
                  <a:gd name="connsiteY12" fmla="*/ 4097882 h 5080392"/>
                  <a:gd name="connsiteX13" fmla="*/ 1701352 w 5080392"/>
                  <a:gd name="connsiteY13" fmla="*/ 4050852 h 5080392"/>
                  <a:gd name="connsiteX14" fmla="*/ 1766703 w 5080392"/>
                  <a:gd name="connsiteY14" fmla="*/ 3440784 h 5080392"/>
                  <a:gd name="connsiteX15" fmla="*/ 1954882 w 5080392"/>
                  <a:gd name="connsiteY15" fmla="*/ 4019279 h 5080392"/>
                  <a:gd name="connsiteX16" fmla="*/ 2498670 w 5080392"/>
                  <a:gd name="connsiteY16" fmla="*/ 3746583 h 5080392"/>
                  <a:gd name="connsiteX17" fmla="*/ 2110602 w 5080392"/>
                  <a:gd name="connsiteY17" fmla="*/ 4221827 h 5080392"/>
                  <a:gd name="connsiteX18" fmla="*/ 2038158 w 5080392"/>
                  <a:gd name="connsiteY18" fmla="*/ 4250320 h 5080392"/>
                  <a:gd name="connsiteX19" fmla="*/ 2084791 w 5080392"/>
                  <a:gd name="connsiteY19" fmla="*/ 4363145 h 5080392"/>
                  <a:gd name="connsiteX20" fmla="*/ 2540197 w 5080392"/>
                  <a:gd name="connsiteY20" fmla="*/ 4737575 h 5080392"/>
                  <a:gd name="connsiteX21" fmla="*/ 3002542 w 5080392"/>
                  <a:gd name="connsiteY21" fmla="*/ 4348408 h 5080392"/>
                  <a:gd name="connsiteX22" fmla="*/ 3044395 w 5080392"/>
                  <a:gd name="connsiteY22" fmla="*/ 4245219 h 5080392"/>
                  <a:gd name="connsiteX23" fmla="*/ 3011443 w 5080392"/>
                  <a:gd name="connsiteY23" fmla="*/ 4232027 h 5080392"/>
                  <a:gd name="connsiteX24" fmla="*/ 2626270 w 5080392"/>
                  <a:gd name="connsiteY24" fmla="*/ 3754433 h 5080392"/>
                  <a:gd name="connsiteX25" fmla="*/ 3168391 w 5080392"/>
                  <a:gd name="connsiteY25" fmla="*/ 4030428 h 5080392"/>
                  <a:gd name="connsiteX26" fmla="*/ 3360082 w 5080392"/>
                  <a:gd name="connsiteY26" fmla="*/ 3453087 h 5080392"/>
                  <a:gd name="connsiteX27" fmla="*/ 3421725 w 5080392"/>
                  <a:gd name="connsiteY27" fmla="*/ 4063541 h 5080392"/>
                  <a:gd name="connsiteX28" fmla="*/ 3398361 w 5080392"/>
                  <a:gd name="connsiteY28" fmla="*/ 4117197 h 5080392"/>
                  <a:gd name="connsiteX29" fmla="*/ 3507227 w 5080392"/>
                  <a:gd name="connsiteY29" fmla="*/ 4162387 h 5080392"/>
                  <a:gd name="connsiteX30" fmla="*/ 4094010 w 5080392"/>
                  <a:gd name="connsiteY30" fmla="*/ 4105129 h 5080392"/>
                  <a:gd name="connsiteX31" fmla="*/ 4145755 w 5080392"/>
                  <a:gd name="connsiteY31" fmla="*/ 3503019 h 5080392"/>
                  <a:gd name="connsiteX32" fmla="*/ 4103372 w 5080392"/>
                  <a:gd name="connsiteY32" fmla="*/ 3402798 h 5080392"/>
                  <a:gd name="connsiteX33" fmla="*/ 4065942 w 5080392"/>
                  <a:gd name="connsiteY33" fmla="*/ 3418826 h 5080392"/>
                  <a:gd name="connsiteX34" fmla="*/ 3455874 w 5080392"/>
                  <a:gd name="connsiteY34" fmla="*/ 3353475 h 5080392"/>
                  <a:gd name="connsiteX35" fmla="*/ 4034370 w 5080392"/>
                  <a:gd name="connsiteY35" fmla="*/ 3165295 h 5080392"/>
                  <a:gd name="connsiteX36" fmla="*/ 3761674 w 5080392"/>
                  <a:gd name="connsiteY36" fmla="*/ 2621507 h 5080392"/>
                  <a:gd name="connsiteX37" fmla="*/ 4236918 w 5080392"/>
                  <a:gd name="connsiteY37" fmla="*/ 3009575 h 5080392"/>
                  <a:gd name="connsiteX38" fmla="*/ 4249825 w 5080392"/>
                  <a:gd name="connsiteY38" fmla="*/ 3042394 h 5080392"/>
                  <a:gd name="connsiteX39" fmla="*/ 4363145 w 5080392"/>
                  <a:gd name="connsiteY39" fmla="*/ 2995556 h 5080392"/>
                  <a:gd name="connsiteX40" fmla="*/ 4737575 w 5080392"/>
                  <a:gd name="connsiteY40" fmla="*/ 2540150 h 5080392"/>
                  <a:gd name="connsiteX41" fmla="*/ 4348409 w 5080392"/>
                  <a:gd name="connsiteY41" fmla="*/ 2077805 h 5080392"/>
                  <a:gd name="connsiteX42" fmla="*/ 4264332 w 5080392"/>
                  <a:gd name="connsiteY42" fmla="*/ 2043704 h 5080392"/>
                  <a:gd name="connsiteX43" fmla="*/ 4236533 w 5080392"/>
                  <a:gd name="connsiteY43" fmla="*/ 2113142 h 5080392"/>
                  <a:gd name="connsiteX44" fmla="*/ 3758940 w 5080392"/>
                  <a:gd name="connsiteY44" fmla="*/ 2498315 h 5080392"/>
                  <a:gd name="connsiteX45" fmla="*/ 4043438 w 5080392"/>
                  <a:gd name="connsiteY45" fmla="*/ 1952702 h 5080392"/>
                  <a:gd name="connsiteX46" fmla="*/ 3457594 w 5080392"/>
                  <a:gd name="connsiteY46" fmla="*/ 1764503 h 5080392"/>
                  <a:gd name="connsiteX47" fmla="*/ 4068048 w 5080392"/>
                  <a:gd name="connsiteY47" fmla="*/ 1702860 h 5080392"/>
                  <a:gd name="connsiteX48" fmla="*/ 4097588 w 5080392"/>
                  <a:gd name="connsiteY48" fmla="*/ 1715723 h 5080392"/>
                  <a:gd name="connsiteX49" fmla="*/ 4101989 w 5080392"/>
                  <a:gd name="connsiteY49" fmla="*/ 1707782 h 5080392"/>
                  <a:gd name="connsiteX50" fmla="*/ 4102962 w 5080392"/>
                  <a:gd name="connsiteY50" fmla="*/ 988614 h 5080392"/>
                  <a:gd name="connsiteX51" fmla="*/ 3509381 w 5080392"/>
                  <a:gd name="connsiteY51" fmla="*/ 935872 h 5080392"/>
                  <a:gd name="connsiteX52" fmla="*/ 3402757 w 5080392"/>
                  <a:gd name="connsiteY52" fmla="*/ 981477 h 5080392"/>
                  <a:gd name="connsiteX53" fmla="*/ 3433933 w 5080392"/>
                  <a:gd name="connsiteY53" fmla="*/ 1054277 h 5080392"/>
                  <a:gd name="connsiteX54" fmla="*/ 3368582 w 5080392"/>
                  <a:gd name="connsiteY54" fmla="*/ 1664345 h 5080392"/>
                  <a:gd name="connsiteX55" fmla="*/ 3183946 w 5080392"/>
                  <a:gd name="connsiteY55" fmla="*/ 1077368 h 5080392"/>
                  <a:gd name="connsiteX56" fmla="*/ 2636614 w 5080392"/>
                  <a:gd name="connsiteY56" fmla="*/ 1358546 h 5080392"/>
                  <a:gd name="connsiteX57" fmla="*/ 3024682 w 5080392"/>
                  <a:gd name="connsiteY57" fmla="*/ 883302 h 5080392"/>
                  <a:gd name="connsiteX58" fmla="*/ 3057002 w 5080392"/>
                  <a:gd name="connsiteY58" fmla="*/ 870590 h 5080392"/>
                  <a:gd name="connsiteX59" fmla="*/ 3048037 w 5080392"/>
                  <a:gd name="connsiteY59" fmla="*/ 839327 h 5080392"/>
                  <a:gd name="connsiteX60" fmla="*/ 2540196 w 5080392"/>
                  <a:gd name="connsiteY60" fmla="*/ 330111 h 5080392"/>
                  <a:gd name="connsiteX61" fmla="*/ 2032356 w 5080392"/>
                  <a:gd name="connsiteY61" fmla="*/ 839327 h 5080392"/>
                  <a:gd name="connsiteX62" fmla="*/ 2028471 w 5080392"/>
                  <a:gd name="connsiteY62" fmla="*/ 852874 h 5080392"/>
                  <a:gd name="connsiteX63" fmla="*/ 2030501 w 5080392"/>
                  <a:gd name="connsiteY63" fmla="*/ 853113 h 5080392"/>
                  <a:gd name="connsiteX64" fmla="*/ 2502839 w 5080392"/>
                  <a:gd name="connsiteY64" fmla="*/ 1365602 h 5080392"/>
                  <a:gd name="connsiteX65" fmla="*/ 1957226 w 5080392"/>
                  <a:gd name="connsiteY65" fmla="*/ 1081104 h 5080392"/>
                  <a:gd name="connsiteX66" fmla="*/ 1769027 w 5080392"/>
                  <a:gd name="connsiteY66" fmla="*/ 1666948 h 5080392"/>
                  <a:gd name="connsiteX67" fmla="*/ 1707384 w 5080392"/>
                  <a:gd name="connsiteY67" fmla="*/ 1056494 h 5080392"/>
                  <a:gd name="connsiteX68" fmla="*/ 1728773 w 5080392"/>
                  <a:gd name="connsiteY68" fmla="*/ 1007372 h 5080392"/>
                  <a:gd name="connsiteX69" fmla="*/ 1696630 w 5080392"/>
                  <a:gd name="connsiteY69" fmla="*/ 989555 h 5080392"/>
                  <a:gd name="connsiteX70" fmla="*/ 977463 w 5080392"/>
                  <a:gd name="connsiteY70" fmla="*/ 988582 h 5080392"/>
                  <a:gd name="connsiteX71" fmla="*/ 978435 w 5080392"/>
                  <a:gd name="connsiteY71" fmla="*/ 1707750 h 5080392"/>
                  <a:gd name="connsiteX72" fmla="*/ 986245 w 5080392"/>
                  <a:gd name="connsiteY72" fmla="*/ 1721840 h 5080392"/>
                  <a:gd name="connsiteX73" fmla="*/ 1069368 w 5080392"/>
                  <a:gd name="connsiteY73" fmla="*/ 1686244 h 5080392"/>
                  <a:gd name="connsiteX74" fmla="*/ 1679436 w 5080392"/>
                  <a:gd name="connsiteY74" fmla="*/ 1751595 h 5080392"/>
                  <a:gd name="connsiteX75" fmla="*/ 1092459 w 5080392"/>
                  <a:gd name="connsiteY75" fmla="*/ 1936231 h 5080392"/>
                  <a:gd name="connsiteX76" fmla="*/ 1373637 w 5080392"/>
                  <a:gd name="connsiteY76" fmla="*/ 2483563 h 5080392"/>
                  <a:gd name="connsiteX77" fmla="*/ 898392 w 5080392"/>
                  <a:gd name="connsiteY77" fmla="*/ 2095494 h 5080392"/>
                  <a:gd name="connsiteX78" fmla="*/ 870074 w 5080392"/>
                  <a:gd name="connsiteY78" fmla="*/ 2023493 h 5080392"/>
                  <a:gd name="connsiteX79" fmla="*/ 839327 w 5080392"/>
                  <a:gd name="connsiteY79" fmla="*/ 2032310 h 5080392"/>
                  <a:gd name="connsiteX80" fmla="*/ 330111 w 5080392"/>
                  <a:gd name="connsiteY80" fmla="*/ 2540151 h 5080392"/>
                  <a:gd name="connsiteX81" fmla="*/ 0 w 5080392"/>
                  <a:gd name="connsiteY81" fmla="*/ 2540151 h 5080392"/>
                  <a:gd name="connsiteX82" fmla="*/ 782839 w 5080392"/>
                  <a:gd name="connsiteY82" fmla="*/ 2002988 h 5080392"/>
                  <a:gd name="connsiteX83" fmla="*/ 862952 w 5080392"/>
                  <a:gd name="connsiteY83" fmla="*/ 1998471 h 5080392"/>
                  <a:gd name="connsiteX84" fmla="*/ 854596 w 5080392"/>
                  <a:gd name="connsiteY84" fmla="*/ 1923490 h 5080392"/>
                  <a:gd name="connsiteX85" fmla="*/ 872115 w 5080392"/>
                  <a:gd name="connsiteY85" fmla="*/ 1844176 h 5080392"/>
                  <a:gd name="connsiteX86" fmla="*/ 916226 w 5080392"/>
                  <a:gd name="connsiteY86" fmla="*/ 1775972 h 5080392"/>
                  <a:gd name="connsiteX87" fmla="*/ 961126 w 5080392"/>
                  <a:gd name="connsiteY87" fmla="*/ 1740521 h 5080392"/>
                  <a:gd name="connsiteX88" fmla="*/ 956406 w 5080392"/>
                  <a:gd name="connsiteY88" fmla="*/ 1735420 h 5080392"/>
                  <a:gd name="connsiteX89" fmla="*/ 642908 w 5080392"/>
                  <a:gd name="connsiteY89" fmla="*/ 1023637 h 5080392"/>
                  <a:gd name="connsiteX90" fmla="*/ 744039 w 5080392"/>
                  <a:gd name="connsiteY90" fmla="*/ 755159 h 5080392"/>
                  <a:gd name="connsiteX91" fmla="*/ 1677421 w 5080392"/>
                  <a:gd name="connsiteY91" fmla="*/ 928878 h 5080392"/>
                  <a:gd name="connsiteX92" fmla="*/ 1739001 w 5080392"/>
                  <a:gd name="connsiteY92" fmla="*/ 983884 h 5080392"/>
                  <a:gd name="connsiteX93" fmla="*/ 1744868 w 5080392"/>
                  <a:gd name="connsiteY93" fmla="*/ 970411 h 5080392"/>
                  <a:gd name="connsiteX94" fmla="*/ 1866512 w 5080392"/>
                  <a:gd name="connsiteY94" fmla="*/ 860205 h 5080392"/>
                  <a:gd name="connsiteX95" fmla="*/ 1945930 w 5080392"/>
                  <a:gd name="connsiteY95" fmla="*/ 843168 h 5080392"/>
                  <a:gd name="connsiteX96" fmla="*/ 1999278 w 5080392"/>
                  <a:gd name="connsiteY96" fmla="*/ 849441 h 5080392"/>
                  <a:gd name="connsiteX97" fmla="*/ 2003033 w 5080392"/>
                  <a:gd name="connsiteY97" fmla="*/ 782839 h 5080392"/>
                  <a:gd name="connsiteX98" fmla="*/ 2540196 w 5080392"/>
                  <a:gd name="connsiteY98" fmla="*/ 0 h 5080392"/>
                  <a:gd name="connsiteX99" fmla="*/ 3077360 w 5080392"/>
                  <a:gd name="connsiteY99" fmla="*/ 782839 h 5080392"/>
                  <a:gd name="connsiteX100" fmla="*/ 3081758 w 5080392"/>
                  <a:gd name="connsiteY100" fmla="*/ 860854 h 5080392"/>
                  <a:gd name="connsiteX101" fmla="*/ 3112057 w 5080392"/>
                  <a:gd name="connsiteY101" fmla="*/ 848937 h 5080392"/>
                  <a:gd name="connsiteX102" fmla="*/ 3276000 w 5080392"/>
                  <a:gd name="connsiteY102" fmla="*/ 857025 h 5080392"/>
                  <a:gd name="connsiteX103" fmla="*/ 3344204 w 5080392"/>
                  <a:gd name="connsiteY103" fmla="*/ 901135 h 5080392"/>
                  <a:gd name="connsiteX104" fmla="*/ 3381382 w 5080392"/>
                  <a:gd name="connsiteY104" fmla="*/ 948222 h 5080392"/>
                  <a:gd name="connsiteX105" fmla="*/ 3403003 w 5080392"/>
                  <a:gd name="connsiteY105" fmla="*/ 928910 h 5080392"/>
                  <a:gd name="connsiteX106" fmla="*/ 4336386 w 5080392"/>
                  <a:gd name="connsiteY106" fmla="*/ 755191 h 5080392"/>
                  <a:gd name="connsiteX107" fmla="*/ 4162667 w 5080392"/>
                  <a:gd name="connsiteY107" fmla="*/ 1688573 h 5080392"/>
                  <a:gd name="connsiteX108" fmla="*/ 4126982 w 5080392"/>
                  <a:gd name="connsiteY108" fmla="*/ 1728522 h 5080392"/>
                  <a:gd name="connsiteX109" fmla="*/ 4154131 w 5080392"/>
                  <a:gd name="connsiteY109" fmla="*/ 1740344 h 5080392"/>
                  <a:gd name="connsiteX110" fmla="*/ 4264337 w 5080392"/>
                  <a:gd name="connsiteY110" fmla="*/ 1861988 h 5080392"/>
                  <a:gd name="connsiteX111" fmla="*/ 4281374 w 5080392"/>
                  <a:gd name="connsiteY111" fmla="*/ 1941406 h 5080392"/>
                  <a:gd name="connsiteX112" fmla="*/ 4274286 w 5080392"/>
                  <a:gd name="connsiteY112" fmla="*/ 2001676 h 5080392"/>
                  <a:gd name="connsiteX113" fmla="*/ 4297553 w 5080392"/>
                  <a:gd name="connsiteY113" fmla="*/ 2002988 h 5080392"/>
                  <a:gd name="connsiteX114" fmla="*/ 5080392 w 5080392"/>
                  <a:gd name="connsiteY114" fmla="*/ 2540151 h 5080392"/>
                  <a:gd name="connsiteX115" fmla="*/ 4297553 w 5080392"/>
                  <a:gd name="connsiteY115" fmla="*/ 3077314 h 5080392"/>
                  <a:gd name="connsiteX116" fmla="*/ 4264297 w 5080392"/>
                  <a:gd name="connsiteY116" fmla="*/ 3079189 h 5080392"/>
                  <a:gd name="connsiteX117" fmla="*/ 4271283 w 5080392"/>
                  <a:gd name="connsiteY117" fmla="*/ 3096951 h 5080392"/>
                  <a:gd name="connsiteX118" fmla="*/ 4263195 w 5080392"/>
                  <a:gd name="connsiteY118" fmla="*/ 3260894 h 5080392"/>
                  <a:gd name="connsiteX119" fmla="*/ 4152252 w 5080392"/>
                  <a:gd name="connsiteY119" fmla="*/ 3381866 h 5080392"/>
                  <a:gd name="connsiteX120" fmla="*/ 4138946 w 5080392"/>
                  <a:gd name="connsiteY120" fmla="*/ 3387564 h 5080392"/>
                  <a:gd name="connsiteX121" fmla="*/ 4162699 w 5080392"/>
                  <a:gd name="connsiteY121" fmla="*/ 3414155 h 5080392"/>
                  <a:gd name="connsiteX122" fmla="*/ 4336418 w 5080392"/>
                  <a:gd name="connsiteY122" fmla="*/ 4347537 h 5080392"/>
                  <a:gd name="connsiteX123" fmla="*/ 3403035 w 5080392"/>
                  <a:gd name="connsiteY123" fmla="*/ 4173819 h 5080392"/>
                  <a:gd name="connsiteX124" fmla="*/ 3380787 w 5080392"/>
                  <a:gd name="connsiteY124" fmla="*/ 4153945 h 5080392"/>
                  <a:gd name="connsiteX125" fmla="*/ 3331067 w 5080392"/>
                  <a:gd name="connsiteY125" fmla="*/ 4216135 h 5080392"/>
                  <a:gd name="connsiteX126" fmla="*/ 3262597 w 5080392"/>
                  <a:gd name="connsiteY126" fmla="*/ 4259830 h 5080392"/>
                  <a:gd name="connsiteX127" fmla="*/ 3098608 w 5080392"/>
                  <a:gd name="connsiteY127" fmla="*/ 4266922 h 5080392"/>
                  <a:gd name="connsiteX128" fmla="*/ 3079518 w 5080392"/>
                  <a:gd name="connsiteY128" fmla="*/ 4259279 h 5080392"/>
                  <a:gd name="connsiteX129" fmla="*/ 3077360 w 5080392"/>
                  <a:gd name="connsiteY129" fmla="*/ 4297553 h 5080392"/>
                  <a:gd name="connsiteX130" fmla="*/ 2540196 w 5080392"/>
                  <a:gd name="connsiteY130" fmla="*/ 5080392 h 5080392"/>
                  <a:gd name="connsiteX131" fmla="*/ 2003033 w 5080392"/>
                  <a:gd name="connsiteY131" fmla="*/ 4297553 h 5080392"/>
                  <a:gd name="connsiteX132" fmla="*/ 2000842 w 5080392"/>
                  <a:gd name="connsiteY132" fmla="*/ 4258687 h 5080392"/>
                  <a:gd name="connsiteX133" fmla="*/ 1938598 w 5080392"/>
                  <a:gd name="connsiteY133" fmla="*/ 4265624 h 5080392"/>
                  <a:gd name="connsiteX134" fmla="*/ 1859284 w 5080392"/>
                  <a:gd name="connsiteY134" fmla="*/ 4248104 h 5080392"/>
                  <a:gd name="connsiteX135" fmla="*/ 1738312 w 5080392"/>
                  <a:gd name="connsiteY135" fmla="*/ 4137161 h 5080392"/>
                  <a:gd name="connsiteX136" fmla="*/ 1732820 w 5080392"/>
                  <a:gd name="connsiteY136" fmla="*/ 4124336 h 5080392"/>
                  <a:gd name="connsiteX137" fmla="*/ 1677389 w 5080392"/>
                  <a:gd name="connsiteY137" fmla="*/ 4173851 h 5080392"/>
                  <a:gd name="connsiteX138" fmla="*/ 744007 w 5080392"/>
                  <a:gd name="connsiteY138" fmla="*/ 4347569 h 5080392"/>
                  <a:gd name="connsiteX139" fmla="*/ 642876 w 5080392"/>
                  <a:gd name="connsiteY139" fmla="*/ 4079091 h 5080392"/>
                  <a:gd name="connsiteX140" fmla="*/ 956374 w 5080392"/>
                  <a:gd name="connsiteY140" fmla="*/ 3367308 h 5080392"/>
                  <a:gd name="connsiteX141" fmla="*/ 957658 w 5080392"/>
                  <a:gd name="connsiteY141" fmla="*/ 3365919 h 5080392"/>
                  <a:gd name="connsiteX142" fmla="*/ 908406 w 5080392"/>
                  <a:gd name="connsiteY142" fmla="*/ 3326544 h 5080392"/>
                  <a:gd name="connsiteX143" fmla="*/ 864711 w 5080392"/>
                  <a:gd name="connsiteY143" fmla="*/ 3258073 h 5080392"/>
                  <a:gd name="connsiteX144" fmla="*/ 857620 w 5080392"/>
                  <a:gd name="connsiteY144" fmla="*/ 3094084 h 5080392"/>
                  <a:gd name="connsiteX145" fmla="*/ 862535 w 5080392"/>
                  <a:gd name="connsiteY145" fmla="*/ 3081807 h 5080392"/>
                  <a:gd name="connsiteX146" fmla="*/ 782839 w 5080392"/>
                  <a:gd name="connsiteY146" fmla="*/ 3077314 h 5080392"/>
                  <a:gd name="connsiteX147" fmla="*/ 0 w 5080392"/>
                  <a:gd name="connsiteY147" fmla="*/ 2540151 h 5080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5080392" h="5080392">
                    <a:moveTo>
                      <a:pt x="330111" y="2540151"/>
                    </a:moveTo>
                    <a:cubicBezTo>
                      <a:pt x="330111" y="2749499"/>
                      <a:pt x="526252" y="2941039"/>
                      <a:pt x="839327" y="3047991"/>
                    </a:cubicBezTo>
                    <a:lnTo>
                      <a:pt x="872289" y="3057443"/>
                    </a:lnTo>
                    <a:lnTo>
                      <a:pt x="892515" y="3006919"/>
                    </a:lnTo>
                    <a:cubicBezTo>
                      <a:pt x="970336" y="2860905"/>
                      <a:pt x="1143647" y="2714744"/>
                      <a:pt x="1370108" y="2621746"/>
                    </a:cubicBezTo>
                    <a:cubicBezTo>
                      <a:pt x="1137114" y="2792650"/>
                      <a:pt x="1028933" y="3005145"/>
                      <a:pt x="1094113" y="3163867"/>
                    </a:cubicBezTo>
                    <a:cubicBezTo>
                      <a:pt x="1159294" y="3322589"/>
                      <a:pt x="1385594" y="3397725"/>
                      <a:pt x="1671455" y="3355558"/>
                    </a:cubicBezTo>
                    <a:cubicBezTo>
                      <a:pt x="1444994" y="3448556"/>
                      <a:pt x="1218981" y="3466382"/>
                      <a:pt x="1061001" y="3417201"/>
                    </a:cubicBezTo>
                    <a:lnTo>
                      <a:pt x="985911" y="3384504"/>
                    </a:lnTo>
                    <a:lnTo>
                      <a:pt x="980795" y="3393980"/>
                    </a:lnTo>
                    <a:cubicBezTo>
                      <a:pt x="840266" y="3688404"/>
                      <a:pt x="839659" y="3958405"/>
                      <a:pt x="986416" y="4105162"/>
                    </a:cubicBezTo>
                    <a:cubicBezTo>
                      <a:pt x="1133172" y="4251918"/>
                      <a:pt x="1403173" y="4251311"/>
                      <a:pt x="1697596" y="4110782"/>
                    </a:cubicBezTo>
                    <a:lnTo>
                      <a:pt x="1721491" y="4097882"/>
                    </a:lnTo>
                    <a:lnTo>
                      <a:pt x="1701352" y="4050852"/>
                    </a:lnTo>
                    <a:cubicBezTo>
                      <a:pt x="1653132" y="3892576"/>
                      <a:pt x="1672330" y="3666675"/>
                      <a:pt x="1766703" y="3440784"/>
                    </a:cubicBezTo>
                    <a:cubicBezTo>
                      <a:pt x="1722798" y="3726383"/>
                      <a:pt x="1796559" y="3953135"/>
                      <a:pt x="1954882" y="4019279"/>
                    </a:cubicBezTo>
                    <a:cubicBezTo>
                      <a:pt x="2113205" y="4085423"/>
                      <a:pt x="2326353" y="3978534"/>
                      <a:pt x="2498670" y="3746583"/>
                    </a:cubicBezTo>
                    <a:cubicBezTo>
                      <a:pt x="2404298" y="3972475"/>
                      <a:pt x="2257087" y="4144895"/>
                      <a:pt x="2110602" y="4221827"/>
                    </a:cubicBezTo>
                    <a:lnTo>
                      <a:pt x="2038158" y="4250320"/>
                    </a:lnTo>
                    <a:lnTo>
                      <a:pt x="2084791" y="4363145"/>
                    </a:lnTo>
                    <a:cubicBezTo>
                      <a:pt x="2196936" y="4596992"/>
                      <a:pt x="2362301" y="4737575"/>
                      <a:pt x="2540197" y="4737575"/>
                    </a:cubicBezTo>
                    <a:cubicBezTo>
                      <a:pt x="2721799" y="4737575"/>
                      <a:pt x="2890343" y="4591073"/>
                      <a:pt x="3002542" y="4348408"/>
                    </a:cubicBezTo>
                    <a:lnTo>
                      <a:pt x="3044395" y="4245219"/>
                    </a:lnTo>
                    <a:lnTo>
                      <a:pt x="3011443" y="4232027"/>
                    </a:lnTo>
                    <a:cubicBezTo>
                      <a:pt x="2865429" y="4154205"/>
                      <a:pt x="2719268" y="3980894"/>
                      <a:pt x="2626270" y="3754433"/>
                    </a:cubicBezTo>
                    <a:cubicBezTo>
                      <a:pt x="2797174" y="3987428"/>
                      <a:pt x="3009668" y="4095609"/>
                      <a:pt x="3168391" y="4030428"/>
                    </a:cubicBezTo>
                    <a:cubicBezTo>
                      <a:pt x="3327113" y="3965248"/>
                      <a:pt x="3402249" y="3738948"/>
                      <a:pt x="3360082" y="3453087"/>
                    </a:cubicBezTo>
                    <a:cubicBezTo>
                      <a:pt x="3453080" y="3679548"/>
                      <a:pt x="3470905" y="3905561"/>
                      <a:pt x="3421725" y="4063541"/>
                    </a:cubicBezTo>
                    <a:lnTo>
                      <a:pt x="3398361" y="4117197"/>
                    </a:lnTo>
                    <a:lnTo>
                      <a:pt x="3507227" y="4162387"/>
                    </a:lnTo>
                    <a:cubicBezTo>
                      <a:pt x="3751880" y="4248444"/>
                      <a:pt x="3968218" y="4230920"/>
                      <a:pt x="4094010" y="4105129"/>
                    </a:cubicBezTo>
                    <a:cubicBezTo>
                      <a:pt x="4222422" y="3976717"/>
                      <a:pt x="4238008" y="3753946"/>
                      <a:pt x="4145755" y="3503019"/>
                    </a:cubicBezTo>
                    <a:lnTo>
                      <a:pt x="4103372" y="3402798"/>
                    </a:lnTo>
                    <a:lnTo>
                      <a:pt x="4065942" y="3418826"/>
                    </a:lnTo>
                    <a:cubicBezTo>
                      <a:pt x="3907667" y="3467046"/>
                      <a:pt x="3681766" y="3447848"/>
                      <a:pt x="3455874" y="3353475"/>
                    </a:cubicBezTo>
                    <a:cubicBezTo>
                      <a:pt x="3741474" y="3397380"/>
                      <a:pt x="3968226" y="3323619"/>
                      <a:pt x="4034370" y="3165295"/>
                    </a:cubicBezTo>
                    <a:cubicBezTo>
                      <a:pt x="4100513" y="3006973"/>
                      <a:pt x="3993624" y="2793825"/>
                      <a:pt x="3761674" y="2621507"/>
                    </a:cubicBezTo>
                    <a:cubicBezTo>
                      <a:pt x="3987565" y="2715880"/>
                      <a:pt x="4159985" y="2863091"/>
                      <a:pt x="4236918" y="3009575"/>
                    </a:cubicBezTo>
                    <a:lnTo>
                      <a:pt x="4249825" y="3042394"/>
                    </a:lnTo>
                    <a:lnTo>
                      <a:pt x="4363145" y="2995556"/>
                    </a:lnTo>
                    <a:cubicBezTo>
                      <a:pt x="4596992" y="2883411"/>
                      <a:pt x="4737575" y="2718046"/>
                      <a:pt x="4737575" y="2540150"/>
                    </a:cubicBezTo>
                    <a:cubicBezTo>
                      <a:pt x="4737575" y="2358548"/>
                      <a:pt x="4591074" y="2190004"/>
                      <a:pt x="4348409" y="2077805"/>
                    </a:cubicBezTo>
                    <a:lnTo>
                      <a:pt x="4264332" y="2043704"/>
                    </a:lnTo>
                    <a:lnTo>
                      <a:pt x="4236533" y="2113142"/>
                    </a:lnTo>
                    <a:cubicBezTo>
                      <a:pt x="4158712" y="2259156"/>
                      <a:pt x="3985401" y="2405317"/>
                      <a:pt x="3758940" y="2498315"/>
                    </a:cubicBezTo>
                    <a:cubicBezTo>
                      <a:pt x="3997112" y="2327740"/>
                      <a:pt x="4109185" y="2112804"/>
                      <a:pt x="4043438" y="1952702"/>
                    </a:cubicBezTo>
                    <a:cubicBezTo>
                      <a:pt x="3977691" y="1792600"/>
                      <a:pt x="3746905" y="1718462"/>
                      <a:pt x="3457594" y="1764503"/>
                    </a:cubicBezTo>
                    <a:cubicBezTo>
                      <a:pt x="3684054" y="1671505"/>
                      <a:pt x="3910068" y="1653679"/>
                      <a:pt x="4068048" y="1702860"/>
                    </a:cubicBezTo>
                    <a:lnTo>
                      <a:pt x="4097588" y="1715723"/>
                    </a:lnTo>
                    <a:lnTo>
                      <a:pt x="4101989" y="1707782"/>
                    </a:lnTo>
                    <a:cubicBezTo>
                      <a:pt x="4247741" y="1410779"/>
                      <a:pt x="4250994" y="1136646"/>
                      <a:pt x="4102962" y="988614"/>
                    </a:cubicBezTo>
                    <a:cubicBezTo>
                      <a:pt x="3976078" y="861730"/>
                      <a:pt x="3756548" y="845994"/>
                      <a:pt x="3509381" y="935872"/>
                    </a:cubicBezTo>
                    <a:lnTo>
                      <a:pt x="3402757" y="981477"/>
                    </a:lnTo>
                    <a:lnTo>
                      <a:pt x="3433933" y="1054277"/>
                    </a:lnTo>
                    <a:cubicBezTo>
                      <a:pt x="3482153" y="1212553"/>
                      <a:pt x="3462954" y="1438454"/>
                      <a:pt x="3368582" y="1664345"/>
                    </a:cubicBezTo>
                    <a:cubicBezTo>
                      <a:pt x="3416380" y="1375318"/>
                      <a:pt x="3343645" y="1144087"/>
                      <a:pt x="3183946" y="1077368"/>
                    </a:cubicBezTo>
                    <a:cubicBezTo>
                      <a:pt x="3024246" y="1010650"/>
                      <a:pt x="2808633" y="1121416"/>
                      <a:pt x="2636614" y="1358546"/>
                    </a:cubicBezTo>
                    <a:cubicBezTo>
                      <a:pt x="2730987" y="1132654"/>
                      <a:pt x="2878198" y="960234"/>
                      <a:pt x="3024682" y="883302"/>
                    </a:cubicBezTo>
                    <a:lnTo>
                      <a:pt x="3057002" y="870590"/>
                    </a:lnTo>
                    <a:lnTo>
                      <a:pt x="3048037" y="839327"/>
                    </a:lnTo>
                    <a:cubicBezTo>
                      <a:pt x="2941086" y="526252"/>
                      <a:pt x="2749545" y="330111"/>
                      <a:pt x="2540196" y="330111"/>
                    </a:cubicBezTo>
                    <a:cubicBezTo>
                      <a:pt x="2330848" y="330111"/>
                      <a:pt x="2139308" y="526252"/>
                      <a:pt x="2032356" y="839327"/>
                    </a:cubicBezTo>
                    <a:lnTo>
                      <a:pt x="2028471" y="852874"/>
                    </a:lnTo>
                    <a:lnTo>
                      <a:pt x="2030501" y="853113"/>
                    </a:lnTo>
                    <a:cubicBezTo>
                      <a:pt x="2203089" y="898631"/>
                      <a:pt x="2391241" y="1093849"/>
                      <a:pt x="2502839" y="1365602"/>
                    </a:cubicBezTo>
                    <a:cubicBezTo>
                      <a:pt x="2332264" y="1127430"/>
                      <a:pt x="2117328" y="1015357"/>
                      <a:pt x="1957226" y="1081104"/>
                    </a:cubicBezTo>
                    <a:cubicBezTo>
                      <a:pt x="1797124" y="1146851"/>
                      <a:pt x="1722986" y="1377636"/>
                      <a:pt x="1769027" y="1666948"/>
                    </a:cubicBezTo>
                    <a:cubicBezTo>
                      <a:pt x="1676028" y="1440487"/>
                      <a:pt x="1658203" y="1214474"/>
                      <a:pt x="1707384" y="1056494"/>
                    </a:cubicBezTo>
                    <a:lnTo>
                      <a:pt x="1728773" y="1007372"/>
                    </a:lnTo>
                    <a:lnTo>
                      <a:pt x="1696630" y="989555"/>
                    </a:lnTo>
                    <a:cubicBezTo>
                      <a:pt x="1399627" y="843803"/>
                      <a:pt x="1125495" y="840550"/>
                      <a:pt x="977463" y="988582"/>
                    </a:cubicBezTo>
                    <a:cubicBezTo>
                      <a:pt x="829431" y="1136614"/>
                      <a:pt x="832684" y="1410746"/>
                      <a:pt x="978435" y="1707750"/>
                    </a:cubicBezTo>
                    <a:lnTo>
                      <a:pt x="986245" y="1721840"/>
                    </a:lnTo>
                    <a:lnTo>
                      <a:pt x="1069368" y="1686244"/>
                    </a:lnTo>
                    <a:cubicBezTo>
                      <a:pt x="1227644" y="1638024"/>
                      <a:pt x="1453545" y="1657222"/>
                      <a:pt x="1679436" y="1751595"/>
                    </a:cubicBezTo>
                    <a:cubicBezTo>
                      <a:pt x="1390408" y="1703797"/>
                      <a:pt x="1159178" y="1776532"/>
                      <a:pt x="1092459" y="1936231"/>
                    </a:cubicBezTo>
                    <a:cubicBezTo>
                      <a:pt x="1025740" y="2095930"/>
                      <a:pt x="1136507" y="2311544"/>
                      <a:pt x="1373637" y="2483563"/>
                    </a:cubicBezTo>
                    <a:cubicBezTo>
                      <a:pt x="1147745" y="2389190"/>
                      <a:pt x="975325" y="2241979"/>
                      <a:pt x="898392" y="2095494"/>
                    </a:cubicBezTo>
                    <a:lnTo>
                      <a:pt x="870074" y="2023493"/>
                    </a:lnTo>
                    <a:lnTo>
                      <a:pt x="839327" y="2032310"/>
                    </a:lnTo>
                    <a:cubicBezTo>
                      <a:pt x="526252" y="2139261"/>
                      <a:pt x="330111" y="2330802"/>
                      <a:pt x="330111" y="2540151"/>
                    </a:cubicBezTo>
                    <a:close/>
                    <a:moveTo>
                      <a:pt x="0" y="2540151"/>
                    </a:moveTo>
                    <a:cubicBezTo>
                      <a:pt x="0" y="2275184"/>
                      <a:pt x="336074" y="2054115"/>
                      <a:pt x="782839" y="2002988"/>
                    </a:cubicBezTo>
                    <a:lnTo>
                      <a:pt x="862952" y="1998471"/>
                    </a:lnTo>
                    <a:lnTo>
                      <a:pt x="854596" y="1923490"/>
                    </a:lnTo>
                    <a:cubicBezTo>
                      <a:pt x="855832" y="1896023"/>
                      <a:pt x="861560" y="1869442"/>
                      <a:pt x="872115" y="1844176"/>
                    </a:cubicBezTo>
                    <a:cubicBezTo>
                      <a:pt x="882671" y="1818910"/>
                      <a:pt x="897555" y="1796155"/>
                      <a:pt x="916226" y="1775972"/>
                    </a:cubicBezTo>
                    <a:lnTo>
                      <a:pt x="961126" y="1740521"/>
                    </a:lnTo>
                    <a:lnTo>
                      <a:pt x="956406" y="1735420"/>
                    </a:lnTo>
                    <a:cubicBezTo>
                      <a:pt x="751987" y="1496289"/>
                      <a:pt x="639879" y="1232111"/>
                      <a:pt x="642908" y="1023637"/>
                    </a:cubicBezTo>
                    <a:cubicBezTo>
                      <a:pt x="644481" y="915339"/>
                      <a:pt x="677125" y="822073"/>
                      <a:pt x="744039" y="755159"/>
                    </a:cubicBezTo>
                    <a:cubicBezTo>
                      <a:pt x="931399" y="567799"/>
                      <a:pt x="1325358" y="649119"/>
                      <a:pt x="1677421" y="928878"/>
                    </a:cubicBezTo>
                    <a:lnTo>
                      <a:pt x="1739001" y="983884"/>
                    </a:lnTo>
                    <a:lnTo>
                      <a:pt x="1744868" y="970411"/>
                    </a:lnTo>
                    <a:cubicBezTo>
                      <a:pt x="1775130" y="919186"/>
                      <a:pt x="1815853" y="881008"/>
                      <a:pt x="1866512" y="860205"/>
                    </a:cubicBezTo>
                    <a:cubicBezTo>
                      <a:pt x="1891841" y="849803"/>
                      <a:pt x="1918456" y="844237"/>
                      <a:pt x="1945930" y="843168"/>
                    </a:cubicBezTo>
                    <a:lnTo>
                      <a:pt x="1999278" y="849441"/>
                    </a:lnTo>
                    <a:lnTo>
                      <a:pt x="2003033" y="782839"/>
                    </a:lnTo>
                    <a:cubicBezTo>
                      <a:pt x="2054160" y="336073"/>
                      <a:pt x="2275230" y="0"/>
                      <a:pt x="2540196" y="0"/>
                    </a:cubicBezTo>
                    <a:cubicBezTo>
                      <a:pt x="2805163" y="0"/>
                      <a:pt x="3026232" y="336073"/>
                      <a:pt x="3077360" y="782839"/>
                    </a:cubicBezTo>
                    <a:lnTo>
                      <a:pt x="3081758" y="860854"/>
                    </a:lnTo>
                    <a:lnTo>
                      <a:pt x="3112057" y="848937"/>
                    </a:lnTo>
                    <a:cubicBezTo>
                      <a:pt x="3169678" y="834114"/>
                      <a:pt x="3225468" y="835914"/>
                      <a:pt x="3276000" y="857025"/>
                    </a:cubicBezTo>
                    <a:cubicBezTo>
                      <a:pt x="3301266" y="867580"/>
                      <a:pt x="3324022" y="882464"/>
                      <a:pt x="3344204" y="901135"/>
                    </a:cubicBezTo>
                    <a:lnTo>
                      <a:pt x="3381382" y="948222"/>
                    </a:lnTo>
                    <a:lnTo>
                      <a:pt x="3403003" y="928910"/>
                    </a:lnTo>
                    <a:cubicBezTo>
                      <a:pt x="3755066" y="649151"/>
                      <a:pt x="4149026" y="567831"/>
                      <a:pt x="4336386" y="755191"/>
                    </a:cubicBezTo>
                    <a:cubicBezTo>
                      <a:pt x="4523745" y="942550"/>
                      <a:pt x="4442425" y="1336510"/>
                      <a:pt x="4162667" y="1688573"/>
                    </a:cubicBezTo>
                    <a:lnTo>
                      <a:pt x="4126982" y="1728522"/>
                    </a:lnTo>
                    <a:lnTo>
                      <a:pt x="4154131" y="1740344"/>
                    </a:lnTo>
                    <a:cubicBezTo>
                      <a:pt x="4205356" y="1770607"/>
                      <a:pt x="4243533" y="1811329"/>
                      <a:pt x="4264337" y="1861988"/>
                    </a:cubicBezTo>
                    <a:cubicBezTo>
                      <a:pt x="4274739" y="1887318"/>
                      <a:pt x="4280305" y="1913933"/>
                      <a:pt x="4281374" y="1941406"/>
                    </a:cubicBezTo>
                    <a:lnTo>
                      <a:pt x="4274286" y="2001676"/>
                    </a:lnTo>
                    <a:lnTo>
                      <a:pt x="4297553" y="2002988"/>
                    </a:lnTo>
                    <a:cubicBezTo>
                      <a:pt x="4744319" y="2054115"/>
                      <a:pt x="5080392" y="2275184"/>
                      <a:pt x="5080392" y="2540151"/>
                    </a:cubicBezTo>
                    <a:cubicBezTo>
                      <a:pt x="5080392" y="2805117"/>
                      <a:pt x="4744319" y="3026187"/>
                      <a:pt x="4297553" y="3077314"/>
                    </a:cubicBezTo>
                    <a:lnTo>
                      <a:pt x="4264297" y="3079189"/>
                    </a:lnTo>
                    <a:lnTo>
                      <a:pt x="4271283" y="3096951"/>
                    </a:lnTo>
                    <a:cubicBezTo>
                      <a:pt x="4286106" y="3154571"/>
                      <a:pt x="4284306" y="3210361"/>
                      <a:pt x="4263195" y="3260894"/>
                    </a:cubicBezTo>
                    <a:cubicBezTo>
                      <a:pt x="4242084" y="3311426"/>
                      <a:pt x="4203660" y="3351915"/>
                      <a:pt x="4152252" y="3381866"/>
                    </a:cubicBezTo>
                    <a:lnTo>
                      <a:pt x="4138946" y="3387564"/>
                    </a:lnTo>
                    <a:lnTo>
                      <a:pt x="4162699" y="3414155"/>
                    </a:lnTo>
                    <a:cubicBezTo>
                      <a:pt x="4442457" y="3766218"/>
                      <a:pt x="4523777" y="4160178"/>
                      <a:pt x="4336418" y="4347537"/>
                    </a:cubicBezTo>
                    <a:cubicBezTo>
                      <a:pt x="4149058" y="4534897"/>
                      <a:pt x="3755098" y="4453577"/>
                      <a:pt x="3403035" y="4173819"/>
                    </a:cubicBezTo>
                    <a:lnTo>
                      <a:pt x="3380787" y="4153945"/>
                    </a:lnTo>
                    <a:lnTo>
                      <a:pt x="3331067" y="4216135"/>
                    </a:lnTo>
                    <a:cubicBezTo>
                      <a:pt x="3310772" y="4234683"/>
                      <a:pt x="3287926" y="4249428"/>
                      <a:pt x="3262597" y="4259830"/>
                    </a:cubicBezTo>
                    <a:cubicBezTo>
                      <a:pt x="3211937" y="4280634"/>
                      <a:pt x="3156137" y="4282095"/>
                      <a:pt x="3098608" y="4266922"/>
                    </a:cubicBezTo>
                    <a:lnTo>
                      <a:pt x="3079518" y="4259279"/>
                    </a:lnTo>
                    <a:lnTo>
                      <a:pt x="3077360" y="4297553"/>
                    </a:lnTo>
                    <a:cubicBezTo>
                      <a:pt x="3026232" y="4744319"/>
                      <a:pt x="2805163" y="5080392"/>
                      <a:pt x="2540196" y="5080392"/>
                    </a:cubicBezTo>
                    <a:cubicBezTo>
                      <a:pt x="2275230" y="5080392"/>
                      <a:pt x="2054160" y="4744319"/>
                      <a:pt x="2003033" y="4297553"/>
                    </a:cubicBezTo>
                    <a:lnTo>
                      <a:pt x="2000842" y="4258687"/>
                    </a:lnTo>
                    <a:lnTo>
                      <a:pt x="1938598" y="4265624"/>
                    </a:lnTo>
                    <a:cubicBezTo>
                      <a:pt x="1911131" y="4264388"/>
                      <a:pt x="1884550" y="4258660"/>
                      <a:pt x="1859284" y="4248104"/>
                    </a:cubicBezTo>
                    <a:cubicBezTo>
                      <a:pt x="1808752" y="4226993"/>
                      <a:pt x="1768263" y="4188569"/>
                      <a:pt x="1738312" y="4137161"/>
                    </a:cubicBezTo>
                    <a:lnTo>
                      <a:pt x="1732820" y="4124336"/>
                    </a:lnTo>
                    <a:lnTo>
                      <a:pt x="1677389" y="4173851"/>
                    </a:lnTo>
                    <a:cubicBezTo>
                      <a:pt x="1325326" y="4453609"/>
                      <a:pt x="931367" y="4534929"/>
                      <a:pt x="744007" y="4347569"/>
                    </a:cubicBezTo>
                    <a:cubicBezTo>
                      <a:pt x="677093" y="4280655"/>
                      <a:pt x="644449" y="4187389"/>
                      <a:pt x="642876" y="4079091"/>
                    </a:cubicBezTo>
                    <a:cubicBezTo>
                      <a:pt x="639847" y="3870617"/>
                      <a:pt x="751955" y="3606439"/>
                      <a:pt x="956374" y="3367308"/>
                    </a:cubicBezTo>
                    <a:lnTo>
                      <a:pt x="957658" y="3365919"/>
                    </a:lnTo>
                    <a:lnTo>
                      <a:pt x="908406" y="3326544"/>
                    </a:lnTo>
                    <a:cubicBezTo>
                      <a:pt x="889858" y="3306248"/>
                      <a:pt x="875113" y="3283403"/>
                      <a:pt x="864711" y="3258073"/>
                    </a:cubicBezTo>
                    <a:cubicBezTo>
                      <a:pt x="843908" y="3207414"/>
                      <a:pt x="842447" y="3151614"/>
                      <a:pt x="857620" y="3094084"/>
                    </a:cubicBezTo>
                    <a:lnTo>
                      <a:pt x="862535" y="3081807"/>
                    </a:lnTo>
                    <a:lnTo>
                      <a:pt x="782839" y="3077314"/>
                    </a:lnTo>
                    <a:cubicBezTo>
                      <a:pt x="336074" y="3026187"/>
                      <a:pt x="0" y="2805117"/>
                      <a:pt x="0" y="254015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27E80746-ECB7-43EE-B3C7-862CF7BFC954}"/>
                </a:ext>
              </a:extLst>
            </p:cNvPr>
            <p:cNvSpPr txBox="1"/>
            <p:nvPr/>
          </p:nvSpPr>
          <p:spPr>
            <a:xfrm>
              <a:off x="6315173" y="3313665"/>
              <a:ext cx="956896" cy="56213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extrusionH="69850">
              <a:bevelT prst="relaxedInset"/>
            </a:sp3d>
          </p:spPr>
          <p:txBody>
            <a:bodyPr wrap="none" rtlCol="0">
              <a:prstTxWarp prst="textInflate">
                <a:avLst>
                  <a:gd name="adj" fmla="val 20000"/>
                </a:avLst>
              </a:prstTxWarp>
              <a:spAutoFit/>
            </a:bodyPr>
            <a:lstStyle/>
            <a:p>
              <a:pPr algn="ctr"/>
              <a:r>
                <a:rPr kumimoji="1" lang="en-US" altLang="ja-JP" dirty="0">
                  <a:ln w="28575"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Impact" panose="020B0806030902050204" pitchFamily="34" charset="0"/>
                </a:rPr>
                <a:t>BANG!</a:t>
              </a:r>
              <a:endParaRPr kumimoji="1" lang="ja-JP" altLang="en-US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EC256F4B-FDF2-4D1C-823E-CE07F7BD9CD7}"/>
              </a:ext>
            </a:extLst>
          </p:cNvPr>
          <p:cNvGrpSpPr/>
          <p:nvPr/>
        </p:nvGrpSpPr>
        <p:grpSpPr>
          <a:xfrm>
            <a:off x="7939316" y="872293"/>
            <a:ext cx="1517104" cy="1517104"/>
            <a:chOff x="7939316" y="872293"/>
            <a:chExt cx="1517104" cy="151710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F9A8F453-B0E4-4B54-B72E-EBE811E68E3A}"/>
                </a:ext>
              </a:extLst>
            </p:cNvPr>
            <p:cNvGrpSpPr/>
            <p:nvPr/>
          </p:nvGrpSpPr>
          <p:grpSpPr>
            <a:xfrm>
              <a:off x="7939316" y="872293"/>
              <a:ext cx="1517104" cy="1517104"/>
              <a:chOff x="3905784" y="921819"/>
              <a:chExt cx="5217501" cy="5217502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9267C573-BEA9-4ABE-AB7B-989D6D081D89}"/>
                  </a:ext>
                </a:extLst>
              </p:cNvPr>
              <p:cNvSpPr/>
              <p:nvPr/>
            </p:nvSpPr>
            <p:spPr>
              <a:xfrm>
                <a:off x="3987800" y="1004031"/>
                <a:ext cx="5054600" cy="5054598"/>
              </a:xfrm>
              <a:custGeom>
                <a:avLst/>
                <a:gdLst>
                  <a:gd name="connsiteX0" fmla="*/ 1187450 w 5054600"/>
                  <a:gd name="connsiteY0" fmla="*/ 0 h 5054598"/>
                  <a:gd name="connsiteX1" fmla="*/ 1851365 w 5054600"/>
                  <a:gd name="connsiteY1" fmla="*/ 202798 h 5054598"/>
                  <a:gd name="connsiteX2" fmla="*/ 1915823 w 5054600"/>
                  <a:gd name="connsiteY2" fmla="*/ 250999 h 5054598"/>
                  <a:gd name="connsiteX3" fmla="*/ 1967641 w 5054600"/>
                  <a:gd name="connsiteY3" fmla="*/ 219519 h 5054598"/>
                  <a:gd name="connsiteX4" fmla="*/ 2533650 w 5054600"/>
                  <a:gd name="connsiteY4" fmla="*/ 76200 h 5054598"/>
                  <a:gd name="connsiteX5" fmla="*/ 3099660 w 5054600"/>
                  <a:gd name="connsiteY5" fmla="*/ 219519 h 5054598"/>
                  <a:gd name="connsiteX6" fmla="*/ 3144470 w 5054600"/>
                  <a:gd name="connsiteY6" fmla="*/ 246742 h 5054598"/>
                  <a:gd name="connsiteX7" fmla="*/ 3203235 w 5054600"/>
                  <a:gd name="connsiteY7" fmla="*/ 202798 h 5054598"/>
                  <a:gd name="connsiteX8" fmla="*/ 3867150 w 5054600"/>
                  <a:gd name="connsiteY8" fmla="*/ 0 h 5054598"/>
                  <a:gd name="connsiteX9" fmla="*/ 5054600 w 5054600"/>
                  <a:gd name="connsiteY9" fmla="*/ 1187449 h 5054598"/>
                  <a:gd name="connsiteX10" fmla="*/ 4851802 w 5054600"/>
                  <a:gd name="connsiteY10" fmla="*/ 1851363 h 5054598"/>
                  <a:gd name="connsiteX11" fmla="*/ 4831630 w 5054600"/>
                  <a:gd name="connsiteY11" fmla="*/ 1878340 h 5054598"/>
                  <a:gd name="connsiteX12" fmla="*/ 4885881 w 5054600"/>
                  <a:gd name="connsiteY12" fmla="*/ 1967640 h 5054598"/>
                  <a:gd name="connsiteX13" fmla="*/ 5029200 w 5054600"/>
                  <a:gd name="connsiteY13" fmla="*/ 2533649 h 5054598"/>
                  <a:gd name="connsiteX14" fmla="*/ 4885881 w 5054600"/>
                  <a:gd name="connsiteY14" fmla="*/ 3099658 h 5054598"/>
                  <a:gd name="connsiteX15" fmla="*/ 4835887 w 5054600"/>
                  <a:gd name="connsiteY15" fmla="*/ 3181951 h 5054598"/>
                  <a:gd name="connsiteX16" fmla="*/ 4851802 w 5054600"/>
                  <a:gd name="connsiteY16" fmla="*/ 3203235 h 5054598"/>
                  <a:gd name="connsiteX17" fmla="*/ 5054600 w 5054600"/>
                  <a:gd name="connsiteY17" fmla="*/ 3867149 h 5054598"/>
                  <a:gd name="connsiteX18" fmla="*/ 3867150 w 5054600"/>
                  <a:gd name="connsiteY18" fmla="*/ 5054598 h 5054598"/>
                  <a:gd name="connsiteX19" fmla="*/ 3203235 w 5054600"/>
                  <a:gd name="connsiteY19" fmla="*/ 4851801 h 5054598"/>
                  <a:gd name="connsiteX20" fmla="*/ 3181952 w 5054600"/>
                  <a:gd name="connsiteY20" fmla="*/ 4835885 h 5054598"/>
                  <a:gd name="connsiteX21" fmla="*/ 3099660 w 5054600"/>
                  <a:gd name="connsiteY21" fmla="*/ 4885880 h 5054598"/>
                  <a:gd name="connsiteX22" fmla="*/ 2533650 w 5054600"/>
                  <a:gd name="connsiteY22" fmla="*/ 5029198 h 5054598"/>
                  <a:gd name="connsiteX23" fmla="*/ 1967641 w 5054600"/>
                  <a:gd name="connsiteY23" fmla="*/ 4885880 h 5054598"/>
                  <a:gd name="connsiteX24" fmla="*/ 1878341 w 5054600"/>
                  <a:gd name="connsiteY24" fmla="*/ 4831629 h 5054598"/>
                  <a:gd name="connsiteX25" fmla="*/ 1851365 w 5054600"/>
                  <a:gd name="connsiteY25" fmla="*/ 4851801 h 5054598"/>
                  <a:gd name="connsiteX26" fmla="*/ 1187450 w 5054600"/>
                  <a:gd name="connsiteY26" fmla="*/ 5054598 h 5054598"/>
                  <a:gd name="connsiteX27" fmla="*/ 0 w 5054600"/>
                  <a:gd name="connsiteY27" fmla="*/ 3867149 h 5054598"/>
                  <a:gd name="connsiteX28" fmla="*/ 202798 w 5054600"/>
                  <a:gd name="connsiteY28" fmla="*/ 3203235 h 5054598"/>
                  <a:gd name="connsiteX29" fmla="*/ 260757 w 5054600"/>
                  <a:gd name="connsiteY29" fmla="*/ 3125728 h 5054598"/>
                  <a:gd name="connsiteX30" fmla="*/ 244919 w 5054600"/>
                  <a:gd name="connsiteY30" fmla="*/ 3099658 h 5054598"/>
                  <a:gd name="connsiteX31" fmla="*/ 101600 w 5054600"/>
                  <a:gd name="connsiteY31" fmla="*/ 2533649 h 5054598"/>
                  <a:gd name="connsiteX32" fmla="*/ 194916 w 5054600"/>
                  <a:gd name="connsiteY32" fmla="*/ 2071440 h 5054598"/>
                  <a:gd name="connsiteX33" fmla="*/ 267445 w 5054600"/>
                  <a:gd name="connsiteY33" fmla="*/ 1937815 h 5054598"/>
                  <a:gd name="connsiteX34" fmla="*/ 202798 w 5054600"/>
                  <a:gd name="connsiteY34" fmla="*/ 1851363 h 5054598"/>
                  <a:gd name="connsiteX35" fmla="*/ 0 w 5054600"/>
                  <a:gd name="connsiteY35" fmla="*/ 1187449 h 5054598"/>
                  <a:gd name="connsiteX36" fmla="*/ 1187450 w 5054600"/>
                  <a:gd name="connsiteY36" fmla="*/ 0 h 505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054600" h="5054598">
                    <a:moveTo>
                      <a:pt x="1187450" y="0"/>
                    </a:moveTo>
                    <a:cubicBezTo>
                      <a:pt x="1433379" y="0"/>
                      <a:pt x="1661847" y="74762"/>
                      <a:pt x="1851365" y="202798"/>
                    </a:cubicBezTo>
                    <a:lnTo>
                      <a:pt x="1915823" y="250999"/>
                    </a:lnTo>
                    <a:lnTo>
                      <a:pt x="1967641" y="219519"/>
                    </a:lnTo>
                    <a:cubicBezTo>
                      <a:pt x="2135895" y="128118"/>
                      <a:pt x="2328709" y="76200"/>
                      <a:pt x="2533650" y="76200"/>
                    </a:cubicBezTo>
                    <a:cubicBezTo>
                      <a:pt x="2738591" y="76200"/>
                      <a:pt x="2931406" y="128118"/>
                      <a:pt x="3099660" y="219519"/>
                    </a:cubicBezTo>
                    <a:lnTo>
                      <a:pt x="3144470" y="246742"/>
                    </a:lnTo>
                    <a:lnTo>
                      <a:pt x="3203235" y="202798"/>
                    </a:lnTo>
                    <a:cubicBezTo>
                      <a:pt x="3392754" y="74762"/>
                      <a:pt x="3621221" y="0"/>
                      <a:pt x="3867150" y="0"/>
                    </a:cubicBezTo>
                    <a:cubicBezTo>
                      <a:pt x="4522961" y="0"/>
                      <a:pt x="5054600" y="531639"/>
                      <a:pt x="5054600" y="1187449"/>
                    </a:cubicBezTo>
                    <a:cubicBezTo>
                      <a:pt x="5054600" y="1433378"/>
                      <a:pt x="4979838" y="1661845"/>
                      <a:pt x="4851802" y="1851363"/>
                    </a:cubicBezTo>
                    <a:lnTo>
                      <a:pt x="4831630" y="1878340"/>
                    </a:lnTo>
                    <a:lnTo>
                      <a:pt x="4885881" y="1967640"/>
                    </a:lnTo>
                    <a:cubicBezTo>
                      <a:pt x="4977282" y="2135894"/>
                      <a:pt x="5029200" y="2328709"/>
                      <a:pt x="5029200" y="2533649"/>
                    </a:cubicBezTo>
                    <a:cubicBezTo>
                      <a:pt x="5029200" y="2738590"/>
                      <a:pt x="4977282" y="2931404"/>
                      <a:pt x="4885881" y="3099658"/>
                    </a:cubicBezTo>
                    <a:lnTo>
                      <a:pt x="4835887" y="3181951"/>
                    </a:lnTo>
                    <a:lnTo>
                      <a:pt x="4851802" y="3203235"/>
                    </a:lnTo>
                    <a:cubicBezTo>
                      <a:pt x="4979838" y="3392753"/>
                      <a:pt x="5054600" y="3621221"/>
                      <a:pt x="5054600" y="3867149"/>
                    </a:cubicBezTo>
                    <a:cubicBezTo>
                      <a:pt x="5054600" y="4522959"/>
                      <a:pt x="4522961" y="5054598"/>
                      <a:pt x="3867150" y="5054598"/>
                    </a:cubicBezTo>
                    <a:cubicBezTo>
                      <a:pt x="3621221" y="5054598"/>
                      <a:pt x="3392754" y="4979837"/>
                      <a:pt x="3203235" y="4851801"/>
                    </a:cubicBezTo>
                    <a:lnTo>
                      <a:pt x="3181952" y="4835885"/>
                    </a:lnTo>
                    <a:lnTo>
                      <a:pt x="3099660" y="4885880"/>
                    </a:lnTo>
                    <a:cubicBezTo>
                      <a:pt x="2931406" y="4977280"/>
                      <a:pt x="2738591" y="5029198"/>
                      <a:pt x="2533650" y="5029198"/>
                    </a:cubicBezTo>
                    <a:cubicBezTo>
                      <a:pt x="2328709" y="5029198"/>
                      <a:pt x="2135895" y="4977280"/>
                      <a:pt x="1967641" y="4885880"/>
                    </a:cubicBezTo>
                    <a:lnTo>
                      <a:pt x="1878341" y="4831629"/>
                    </a:lnTo>
                    <a:lnTo>
                      <a:pt x="1851365" y="4851801"/>
                    </a:lnTo>
                    <a:cubicBezTo>
                      <a:pt x="1661847" y="4979837"/>
                      <a:pt x="1433379" y="5054598"/>
                      <a:pt x="1187450" y="5054598"/>
                    </a:cubicBezTo>
                    <a:cubicBezTo>
                      <a:pt x="531639" y="5054598"/>
                      <a:pt x="0" y="4522959"/>
                      <a:pt x="0" y="3867149"/>
                    </a:cubicBezTo>
                    <a:cubicBezTo>
                      <a:pt x="0" y="3621220"/>
                      <a:pt x="74762" y="3392753"/>
                      <a:pt x="202798" y="3203235"/>
                    </a:cubicBezTo>
                    <a:lnTo>
                      <a:pt x="260757" y="3125728"/>
                    </a:lnTo>
                    <a:lnTo>
                      <a:pt x="244919" y="3099658"/>
                    </a:lnTo>
                    <a:cubicBezTo>
                      <a:pt x="153518" y="2931404"/>
                      <a:pt x="101600" y="2738590"/>
                      <a:pt x="101600" y="2533649"/>
                    </a:cubicBezTo>
                    <a:cubicBezTo>
                      <a:pt x="101600" y="2369697"/>
                      <a:pt x="134828" y="2213505"/>
                      <a:pt x="194916" y="2071440"/>
                    </a:cubicBezTo>
                    <a:lnTo>
                      <a:pt x="267445" y="1937815"/>
                    </a:lnTo>
                    <a:lnTo>
                      <a:pt x="202798" y="1851363"/>
                    </a:lnTo>
                    <a:cubicBezTo>
                      <a:pt x="74762" y="1661845"/>
                      <a:pt x="0" y="1433378"/>
                      <a:pt x="0" y="1187449"/>
                    </a:cubicBezTo>
                    <a:cubicBezTo>
                      <a:pt x="0" y="531639"/>
                      <a:pt x="531639" y="0"/>
                      <a:pt x="11874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4F5C3AB-26BD-4730-95DB-3B6E15D7BD33}"/>
                  </a:ext>
                </a:extLst>
              </p:cNvPr>
              <p:cNvSpPr/>
              <p:nvPr/>
            </p:nvSpPr>
            <p:spPr>
              <a:xfrm>
                <a:off x="3905784" y="921819"/>
                <a:ext cx="5217501" cy="5217502"/>
              </a:xfrm>
              <a:custGeom>
                <a:avLst/>
                <a:gdLst>
                  <a:gd name="connsiteX0" fmla="*/ 3238272 w 5217501"/>
                  <a:gd name="connsiteY0" fmla="*/ 293215 h 5217502"/>
                  <a:gd name="connsiteX1" fmla="*/ 3266808 w 5217501"/>
                  <a:gd name="connsiteY1" fmla="*/ 314817 h 5217502"/>
                  <a:gd name="connsiteX2" fmla="*/ 3582957 w 5217501"/>
                  <a:gd name="connsiteY2" fmla="*/ 940305 h 5217502"/>
                  <a:gd name="connsiteX3" fmla="*/ 3586667 w 5217501"/>
                  <a:gd name="connsiteY3" fmla="*/ 1013778 h 5217502"/>
                  <a:gd name="connsiteX4" fmla="*/ 3604740 w 5217501"/>
                  <a:gd name="connsiteY4" fmla="*/ 1015510 h 5217502"/>
                  <a:gd name="connsiteX5" fmla="*/ 3995827 w 5217501"/>
                  <a:gd name="connsiteY5" fmla="*/ 1223580 h 5217502"/>
                  <a:gd name="connsiteX6" fmla="*/ 4203896 w 5217501"/>
                  <a:gd name="connsiteY6" fmla="*/ 1614667 h 5217502"/>
                  <a:gd name="connsiteX7" fmla="*/ 4204323 w 5217501"/>
                  <a:gd name="connsiteY7" fmla="*/ 1619125 h 5217502"/>
                  <a:gd name="connsiteX8" fmla="*/ 4267599 w 5217501"/>
                  <a:gd name="connsiteY8" fmla="*/ 1622320 h 5217502"/>
                  <a:gd name="connsiteX9" fmla="*/ 4893087 w 5217501"/>
                  <a:gd name="connsiteY9" fmla="*/ 1938469 h 5217502"/>
                  <a:gd name="connsiteX10" fmla="*/ 4924153 w 5217501"/>
                  <a:gd name="connsiteY10" fmla="*/ 1979508 h 5217502"/>
                  <a:gd name="connsiteX11" fmla="*/ 4961039 w 5217501"/>
                  <a:gd name="connsiteY11" fmla="*/ 1904136 h 5217502"/>
                  <a:gd name="connsiteX12" fmla="*/ 4698475 w 5217501"/>
                  <a:gd name="connsiteY12" fmla="*/ 519029 h 5217502"/>
                  <a:gd name="connsiteX13" fmla="*/ 3313366 w 5217501"/>
                  <a:gd name="connsiteY13" fmla="*/ 256465 h 5217502"/>
                  <a:gd name="connsiteX14" fmla="*/ 3225646 w 5217501"/>
                  <a:gd name="connsiteY14" fmla="*/ 4916974 h 5217502"/>
                  <a:gd name="connsiteX15" fmla="*/ 3315690 w 5217501"/>
                  <a:gd name="connsiteY15" fmla="*/ 4961040 h 5217502"/>
                  <a:gd name="connsiteX16" fmla="*/ 4700798 w 5217501"/>
                  <a:gd name="connsiteY16" fmla="*/ 4698476 h 5217502"/>
                  <a:gd name="connsiteX17" fmla="*/ 4963361 w 5217501"/>
                  <a:gd name="connsiteY17" fmla="*/ 3313367 h 5217502"/>
                  <a:gd name="connsiteX18" fmla="*/ 4922406 w 5217501"/>
                  <a:gd name="connsiteY18" fmla="*/ 3229680 h 5217502"/>
                  <a:gd name="connsiteX19" fmla="*/ 4893087 w 5217501"/>
                  <a:gd name="connsiteY19" fmla="*/ 3268410 h 5217502"/>
                  <a:gd name="connsiteX20" fmla="*/ 4267599 w 5217501"/>
                  <a:gd name="connsiteY20" fmla="*/ 3584559 h 5217502"/>
                  <a:gd name="connsiteX21" fmla="*/ 4207242 w 5217501"/>
                  <a:gd name="connsiteY21" fmla="*/ 3587607 h 5217502"/>
                  <a:gd name="connsiteX22" fmla="*/ 4205332 w 5217501"/>
                  <a:gd name="connsiteY22" fmla="*/ 3607534 h 5217502"/>
                  <a:gd name="connsiteX23" fmla="*/ 3997262 w 5217501"/>
                  <a:gd name="connsiteY23" fmla="*/ 3998621 h 5217502"/>
                  <a:gd name="connsiteX24" fmla="*/ 3606176 w 5217501"/>
                  <a:gd name="connsiteY24" fmla="*/ 4206690 h 5217502"/>
                  <a:gd name="connsiteX25" fmla="*/ 3585565 w 5217501"/>
                  <a:gd name="connsiteY25" fmla="*/ 4208666 h 5217502"/>
                  <a:gd name="connsiteX26" fmla="*/ 3582957 w 5217501"/>
                  <a:gd name="connsiteY26" fmla="*/ 4260325 h 5217502"/>
                  <a:gd name="connsiteX27" fmla="*/ 3266808 w 5217501"/>
                  <a:gd name="connsiteY27" fmla="*/ 4885813 h 5217502"/>
                  <a:gd name="connsiteX28" fmla="*/ 245107 w 5217501"/>
                  <a:gd name="connsiteY28" fmla="*/ 2597688 h 5217502"/>
                  <a:gd name="connsiteX29" fmla="*/ 879286 w 5217501"/>
                  <a:gd name="connsiteY29" fmla="*/ 3528537 h 5217502"/>
                  <a:gd name="connsiteX30" fmla="*/ 1007179 w 5217501"/>
                  <a:gd name="connsiteY30" fmla="*/ 3566161 h 5217502"/>
                  <a:gd name="connsiteX31" fmla="*/ 997411 w 5217501"/>
                  <a:gd name="connsiteY31" fmla="*/ 3464244 h 5217502"/>
                  <a:gd name="connsiteX32" fmla="*/ 1219352 w 5217501"/>
                  <a:gd name="connsiteY32" fmla="*/ 2928431 h 5217502"/>
                  <a:gd name="connsiteX33" fmla="*/ 1316473 w 5217501"/>
                  <a:gd name="connsiteY33" fmla="*/ 3902936 h 5217502"/>
                  <a:gd name="connsiteX34" fmla="*/ 2290978 w 5217501"/>
                  <a:gd name="connsiteY34" fmla="*/ 4000057 h 5217502"/>
                  <a:gd name="connsiteX35" fmla="*/ 1755165 w 5217501"/>
                  <a:gd name="connsiteY35" fmla="*/ 4221998 h 5217502"/>
                  <a:gd name="connsiteX36" fmla="*/ 1642188 w 5217501"/>
                  <a:gd name="connsiteY36" fmla="*/ 4211170 h 5217502"/>
                  <a:gd name="connsiteX37" fmla="*/ 1676740 w 5217501"/>
                  <a:gd name="connsiteY37" fmla="*/ 4328619 h 5217502"/>
                  <a:gd name="connsiteX38" fmla="*/ 2607589 w 5217501"/>
                  <a:gd name="connsiteY38" fmla="*/ 4962798 h 5217502"/>
                  <a:gd name="connsiteX39" fmla="*/ 3538438 w 5217501"/>
                  <a:gd name="connsiteY39" fmla="*/ 4328619 h 5217502"/>
                  <a:gd name="connsiteX40" fmla="*/ 3573383 w 5217501"/>
                  <a:gd name="connsiteY40" fmla="*/ 4209834 h 5217502"/>
                  <a:gd name="connsiteX41" fmla="*/ 3461449 w 5217501"/>
                  <a:gd name="connsiteY41" fmla="*/ 4220562 h 5217502"/>
                  <a:gd name="connsiteX42" fmla="*/ 2925637 w 5217501"/>
                  <a:gd name="connsiteY42" fmla="*/ 3998621 h 5217502"/>
                  <a:gd name="connsiteX43" fmla="*/ 3900141 w 5217501"/>
                  <a:gd name="connsiteY43" fmla="*/ 3901500 h 5217502"/>
                  <a:gd name="connsiteX44" fmla="*/ 3997262 w 5217501"/>
                  <a:gd name="connsiteY44" fmla="*/ 2926995 h 5217502"/>
                  <a:gd name="connsiteX45" fmla="*/ 4219203 w 5217501"/>
                  <a:gd name="connsiteY45" fmla="*/ 3462808 h 5217502"/>
                  <a:gd name="connsiteX46" fmla="*/ 4209335 w 5217501"/>
                  <a:gd name="connsiteY46" fmla="*/ 3565768 h 5217502"/>
                  <a:gd name="connsiteX47" fmla="*/ 4335894 w 5217501"/>
                  <a:gd name="connsiteY47" fmla="*/ 3528537 h 5217502"/>
                  <a:gd name="connsiteX48" fmla="*/ 4489746 w 5217501"/>
                  <a:gd name="connsiteY48" fmla="*/ 3452245 h 5217502"/>
                  <a:gd name="connsiteX49" fmla="*/ 4625882 w 5217501"/>
                  <a:gd name="connsiteY49" fmla="*/ 3352634 h 5217502"/>
                  <a:gd name="connsiteX50" fmla="*/ 4628464 w 5217501"/>
                  <a:gd name="connsiteY50" fmla="*/ 3350160 h 5217502"/>
                  <a:gd name="connsiteX51" fmla="*/ 4738929 w 5217501"/>
                  <a:gd name="connsiteY51" fmla="*/ 3236267 h 5217502"/>
                  <a:gd name="connsiteX52" fmla="*/ 4753884 w 5217501"/>
                  <a:gd name="connsiteY52" fmla="*/ 3216565 h 5217502"/>
                  <a:gd name="connsiteX53" fmla="*/ 4831247 w 5217501"/>
                  <a:gd name="connsiteY53" fmla="*/ 3103971 h 5217502"/>
                  <a:gd name="connsiteX54" fmla="*/ 4850346 w 5217501"/>
                  <a:gd name="connsiteY54" fmla="*/ 3068278 h 5217502"/>
                  <a:gd name="connsiteX55" fmla="*/ 4901062 w 5217501"/>
                  <a:gd name="connsiteY55" fmla="*/ 2958571 h 5217502"/>
                  <a:gd name="connsiteX56" fmla="*/ 4918546 w 5217501"/>
                  <a:gd name="connsiteY56" fmla="*/ 2907804 h 5217502"/>
                  <a:gd name="connsiteX57" fmla="*/ 4946677 w 5217501"/>
                  <a:gd name="connsiteY57" fmla="*/ 2802766 h 5217502"/>
                  <a:gd name="connsiteX58" fmla="*/ 4964652 w 5217501"/>
                  <a:gd name="connsiteY58" fmla="*/ 2697747 h 5217502"/>
                  <a:gd name="connsiteX59" fmla="*/ 4966187 w 5217501"/>
                  <a:gd name="connsiteY59" fmla="*/ 2686150 h 5217502"/>
                  <a:gd name="connsiteX60" fmla="*/ 4969820 w 5217501"/>
                  <a:gd name="connsiteY60" fmla="*/ 2603440 h 5217502"/>
                  <a:gd name="connsiteX61" fmla="*/ 4966187 w 5217501"/>
                  <a:gd name="connsiteY61" fmla="*/ 2520729 h 5217502"/>
                  <a:gd name="connsiteX62" fmla="*/ 4939976 w 5217501"/>
                  <a:gd name="connsiteY62" fmla="*/ 2367592 h 5217502"/>
                  <a:gd name="connsiteX63" fmla="*/ 4935566 w 5217501"/>
                  <a:gd name="connsiteY63" fmla="*/ 2351124 h 5217502"/>
                  <a:gd name="connsiteX64" fmla="*/ 4886635 w 5217501"/>
                  <a:gd name="connsiteY64" fmla="*/ 2209043 h 5217502"/>
                  <a:gd name="connsiteX65" fmla="*/ 4287283 w 5217501"/>
                  <a:gd name="connsiteY65" fmla="*/ 1660703 h 5217502"/>
                  <a:gd name="connsiteX66" fmla="*/ 4206240 w 5217501"/>
                  <a:gd name="connsiteY66" fmla="*/ 1639118 h 5217502"/>
                  <a:gd name="connsiteX67" fmla="*/ 4217767 w 5217501"/>
                  <a:gd name="connsiteY67" fmla="*/ 1759394 h 5217502"/>
                  <a:gd name="connsiteX68" fmla="*/ 3995826 w 5217501"/>
                  <a:gd name="connsiteY68" fmla="*/ 2295207 h 5217502"/>
                  <a:gd name="connsiteX69" fmla="*/ 3898706 w 5217501"/>
                  <a:gd name="connsiteY69" fmla="*/ 1320701 h 5217502"/>
                  <a:gd name="connsiteX70" fmla="*/ 2924201 w 5217501"/>
                  <a:gd name="connsiteY70" fmla="*/ 1223580 h 5217502"/>
                  <a:gd name="connsiteX71" fmla="*/ 3460014 w 5217501"/>
                  <a:gd name="connsiteY71" fmla="*/ 1001639 h 5217502"/>
                  <a:gd name="connsiteX72" fmla="*/ 3579955 w 5217501"/>
                  <a:gd name="connsiteY72" fmla="*/ 1013135 h 5217502"/>
                  <a:gd name="connsiteX73" fmla="*/ 3538438 w 5217501"/>
                  <a:gd name="connsiteY73" fmla="*/ 872011 h 5217502"/>
                  <a:gd name="connsiteX74" fmla="*/ 2607589 w 5217501"/>
                  <a:gd name="connsiteY74" fmla="*/ 237832 h 5217502"/>
                  <a:gd name="connsiteX75" fmla="*/ 1676740 w 5217501"/>
                  <a:gd name="connsiteY75" fmla="*/ 872011 h 5217502"/>
                  <a:gd name="connsiteX76" fmla="*/ 1635617 w 5217501"/>
                  <a:gd name="connsiteY76" fmla="*/ 1011799 h 5217502"/>
                  <a:gd name="connsiteX77" fmla="*/ 1756601 w 5217501"/>
                  <a:gd name="connsiteY77" fmla="*/ 1000203 h 5217502"/>
                  <a:gd name="connsiteX78" fmla="*/ 2292414 w 5217501"/>
                  <a:gd name="connsiteY78" fmla="*/ 1222144 h 5217502"/>
                  <a:gd name="connsiteX79" fmla="*/ 1317909 w 5217501"/>
                  <a:gd name="connsiteY79" fmla="*/ 1319265 h 5217502"/>
                  <a:gd name="connsiteX80" fmla="*/ 1220788 w 5217501"/>
                  <a:gd name="connsiteY80" fmla="*/ 2293771 h 5217502"/>
                  <a:gd name="connsiteX81" fmla="*/ 998847 w 5217501"/>
                  <a:gd name="connsiteY81" fmla="*/ 1757958 h 5217502"/>
                  <a:gd name="connsiteX82" fmla="*/ 1011303 w 5217501"/>
                  <a:gd name="connsiteY82" fmla="*/ 1628002 h 5217502"/>
                  <a:gd name="connsiteX83" fmla="*/ 879286 w 5217501"/>
                  <a:gd name="connsiteY83" fmla="*/ 1666839 h 5217502"/>
                  <a:gd name="connsiteX84" fmla="*/ 245107 w 5217501"/>
                  <a:gd name="connsiteY84" fmla="*/ 2597688 h 5217502"/>
                  <a:gd name="connsiteX85" fmla="*/ 153207 w 5217501"/>
                  <a:gd name="connsiteY85" fmla="*/ 1356590 h 5217502"/>
                  <a:gd name="connsiteX86" fmla="*/ 256466 w 5217501"/>
                  <a:gd name="connsiteY86" fmla="*/ 1901810 h 5217502"/>
                  <a:gd name="connsiteX87" fmla="*/ 293787 w 5217501"/>
                  <a:gd name="connsiteY87" fmla="*/ 1978071 h 5217502"/>
                  <a:gd name="connsiteX88" fmla="*/ 354555 w 5217501"/>
                  <a:gd name="connsiteY88" fmla="*/ 1904419 h 5217502"/>
                  <a:gd name="connsiteX89" fmla="*/ 947581 w 5217501"/>
                  <a:gd name="connsiteY89" fmla="*/ 1622320 h 5217502"/>
                  <a:gd name="connsiteX90" fmla="*/ 1012160 w 5217501"/>
                  <a:gd name="connsiteY90" fmla="*/ 1619059 h 5217502"/>
                  <a:gd name="connsiteX91" fmla="*/ 1012718 w 5217501"/>
                  <a:gd name="connsiteY91" fmla="*/ 1613231 h 5217502"/>
                  <a:gd name="connsiteX92" fmla="*/ 1220788 w 5217501"/>
                  <a:gd name="connsiteY92" fmla="*/ 1222144 h 5217502"/>
                  <a:gd name="connsiteX93" fmla="*/ 1611874 w 5217501"/>
                  <a:gd name="connsiteY93" fmla="*/ 1014074 h 5217502"/>
                  <a:gd name="connsiteX94" fmla="*/ 1628577 w 5217501"/>
                  <a:gd name="connsiteY94" fmla="*/ 1012474 h 5217502"/>
                  <a:gd name="connsiteX95" fmla="*/ 1632221 w 5217501"/>
                  <a:gd name="connsiteY95" fmla="*/ 940305 h 5217502"/>
                  <a:gd name="connsiteX96" fmla="*/ 1914320 w 5217501"/>
                  <a:gd name="connsiteY96" fmla="*/ 347280 h 5217502"/>
                  <a:gd name="connsiteX97" fmla="*/ 1981389 w 5217501"/>
                  <a:gd name="connsiteY97" fmla="*/ 291943 h 5217502"/>
                  <a:gd name="connsiteX98" fmla="*/ 1904136 w 5217501"/>
                  <a:gd name="connsiteY98" fmla="*/ 254137 h 5217502"/>
                  <a:gd name="connsiteX99" fmla="*/ 519030 w 5217501"/>
                  <a:gd name="connsiteY99" fmla="*/ 516701 h 5217502"/>
                  <a:gd name="connsiteX100" fmla="*/ 153207 w 5217501"/>
                  <a:gd name="connsiteY100" fmla="*/ 1356590 h 5217502"/>
                  <a:gd name="connsiteX101" fmla="*/ 150879 w 5217501"/>
                  <a:gd name="connsiteY101" fmla="*/ 3860911 h 5217502"/>
                  <a:gd name="connsiteX102" fmla="*/ 516703 w 5217501"/>
                  <a:gd name="connsiteY102" fmla="*/ 4700799 h 5217502"/>
                  <a:gd name="connsiteX103" fmla="*/ 1901810 w 5217501"/>
                  <a:gd name="connsiteY103" fmla="*/ 4963362 h 5217502"/>
                  <a:gd name="connsiteX104" fmla="*/ 1993356 w 5217501"/>
                  <a:gd name="connsiteY104" fmla="*/ 4918561 h 5217502"/>
                  <a:gd name="connsiteX105" fmla="*/ 1914320 w 5217501"/>
                  <a:gd name="connsiteY105" fmla="*/ 4853350 h 5217502"/>
                  <a:gd name="connsiteX106" fmla="*/ 1632221 w 5217501"/>
                  <a:gd name="connsiteY106" fmla="*/ 4260325 h 5217502"/>
                  <a:gd name="connsiteX107" fmla="*/ 1629678 w 5217501"/>
                  <a:gd name="connsiteY107" fmla="*/ 4209971 h 5217502"/>
                  <a:gd name="connsiteX108" fmla="*/ 1610438 w 5217501"/>
                  <a:gd name="connsiteY108" fmla="*/ 4208126 h 5217502"/>
                  <a:gd name="connsiteX109" fmla="*/ 1219352 w 5217501"/>
                  <a:gd name="connsiteY109" fmla="*/ 4000057 h 5217502"/>
                  <a:gd name="connsiteX110" fmla="*/ 1011282 w 5217501"/>
                  <a:gd name="connsiteY110" fmla="*/ 3608970 h 5217502"/>
                  <a:gd name="connsiteX111" fmla="*/ 1008133 w 5217501"/>
                  <a:gd name="connsiteY111" fmla="*/ 3576114 h 5217502"/>
                  <a:gd name="connsiteX112" fmla="*/ 947581 w 5217501"/>
                  <a:gd name="connsiteY112" fmla="*/ 3573056 h 5217502"/>
                  <a:gd name="connsiteX113" fmla="*/ 354555 w 5217501"/>
                  <a:gd name="connsiteY113" fmla="*/ 3290957 h 5217502"/>
                  <a:gd name="connsiteX114" fmla="*/ 299123 w 5217501"/>
                  <a:gd name="connsiteY114" fmla="*/ 3223772 h 5217502"/>
                  <a:gd name="connsiteX115" fmla="*/ 254139 w 5217501"/>
                  <a:gd name="connsiteY115" fmla="*/ 3315691 h 5217502"/>
                  <a:gd name="connsiteX116" fmla="*/ 150879 w 5217501"/>
                  <a:gd name="connsiteY116" fmla="*/ 3860911 h 5217502"/>
                  <a:gd name="connsiteX117" fmla="*/ 0 w 5217501"/>
                  <a:gd name="connsiteY117" fmla="*/ 3990364 h 5217502"/>
                  <a:gd name="connsiteX118" fmla="*/ 275181 w 5217501"/>
                  <a:gd name="connsiteY118" fmla="*/ 3215846 h 5217502"/>
                  <a:gd name="connsiteX119" fmla="*/ 284278 w 5217501"/>
                  <a:gd name="connsiteY119" fmla="*/ 3205781 h 5217502"/>
                  <a:gd name="connsiteX120" fmla="*/ 234836 w 5217501"/>
                  <a:gd name="connsiteY120" fmla="*/ 3145856 h 5217502"/>
                  <a:gd name="connsiteX121" fmla="*/ 67394 w 5217501"/>
                  <a:gd name="connsiteY121" fmla="*/ 2597688 h 5217502"/>
                  <a:gd name="connsiteX122" fmla="*/ 234836 w 5217501"/>
                  <a:gd name="connsiteY122" fmla="*/ 2049520 h 5217502"/>
                  <a:gd name="connsiteX123" fmla="*/ 276009 w 5217501"/>
                  <a:gd name="connsiteY123" fmla="*/ 1999618 h 5217502"/>
                  <a:gd name="connsiteX124" fmla="*/ 204500 w 5217501"/>
                  <a:gd name="connsiteY124" fmla="*/ 1902350 h 5217502"/>
                  <a:gd name="connsiteX125" fmla="*/ 361746 w 5217501"/>
                  <a:gd name="connsiteY125" fmla="*/ 359420 h 5217502"/>
                  <a:gd name="connsiteX126" fmla="*/ 1904676 w 5217501"/>
                  <a:gd name="connsiteY126" fmla="*/ 202173 h 5217502"/>
                  <a:gd name="connsiteX127" fmla="*/ 2002778 w 5217501"/>
                  <a:gd name="connsiteY127" fmla="*/ 274296 h 5217502"/>
                  <a:gd name="connsiteX128" fmla="*/ 2059421 w 5217501"/>
                  <a:gd name="connsiteY128" fmla="*/ 227561 h 5217502"/>
                  <a:gd name="connsiteX129" fmla="*/ 2607589 w 5217501"/>
                  <a:gd name="connsiteY129" fmla="*/ 60119 h 5217502"/>
                  <a:gd name="connsiteX130" fmla="*/ 3126045 w 5217501"/>
                  <a:gd name="connsiteY130" fmla="*/ 208259 h 5217502"/>
                  <a:gd name="connsiteX131" fmla="*/ 3215550 w 5217501"/>
                  <a:gd name="connsiteY131" fmla="*/ 276014 h 5217502"/>
                  <a:gd name="connsiteX132" fmla="*/ 3312826 w 5217501"/>
                  <a:gd name="connsiteY132" fmla="*/ 204499 h 5217502"/>
                  <a:gd name="connsiteX133" fmla="*/ 4855757 w 5217501"/>
                  <a:gd name="connsiteY133" fmla="*/ 361745 h 5217502"/>
                  <a:gd name="connsiteX134" fmla="*/ 5013004 w 5217501"/>
                  <a:gd name="connsiteY134" fmla="*/ 1904676 h 5217502"/>
                  <a:gd name="connsiteX135" fmla="*/ 4941319 w 5217501"/>
                  <a:gd name="connsiteY135" fmla="*/ 2002183 h 5217502"/>
                  <a:gd name="connsiteX136" fmla="*/ 4999645 w 5217501"/>
                  <a:gd name="connsiteY136" fmla="*/ 2079232 h 5217502"/>
                  <a:gd name="connsiteX137" fmla="*/ 5147785 w 5217501"/>
                  <a:gd name="connsiteY137" fmla="*/ 2597688 h 5217502"/>
                  <a:gd name="connsiteX138" fmla="*/ 5147719 w 5217501"/>
                  <a:gd name="connsiteY138" fmla="*/ 2599002 h 5217502"/>
                  <a:gd name="connsiteX139" fmla="*/ 5147785 w 5217501"/>
                  <a:gd name="connsiteY139" fmla="*/ 2600315 h 5217502"/>
                  <a:gd name="connsiteX140" fmla="*/ 5147561 w 5217501"/>
                  <a:gd name="connsiteY140" fmla="*/ 2604753 h 5217502"/>
                  <a:gd name="connsiteX141" fmla="*/ 5147785 w 5217501"/>
                  <a:gd name="connsiteY141" fmla="*/ 2609191 h 5217502"/>
                  <a:gd name="connsiteX142" fmla="*/ 4999645 w 5217501"/>
                  <a:gd name="connsiteY142" fmla="*/ 3127647 h 5217502"/>
                  <a:gd name="connsiteX143" fmla="*/ 4938140 w 5217501"/>
                  <a:gd name="connsiteY143" fmla="*/ 3208896 h 5217502"/>
                  <a:gd name="connsiteX144" fmla="*/ 4942321 w 5217501"/>
                  <a:gd name="connsiteY144" fmla="*/ 3213522 h 5217502"/>
                  <a:gd name="connsiteX145" fmla="*/ 4858081 w 5217501"/>
                  <a:gd name="connsiteY145" fmla="*/ 4855758 h 5217502"/>
                  <a:gd name="connsiteX146" fmla="*/ 3215845 w 5217501"/>
                  <a:gd name="connsiteY146" fmla="*/ 4939997 h 5217502"/>
                  <a:gd name="connsiteX147" fmla="*/ 3206450 w 5217501"/>
                  <a:gd name="connsiteY147" fmla="*/ 4931505 h 5217502"/>
                  <a:gd name="connsiteX148" fmla="*/ 3126045 w 5217501"/>
                  <a:gd name="connsiteY148" fmla="*/ 4992371 h 5217502"/>
                  <a:gd name="connsiteX149" fmla="*/ 2607589 w 5217501"/>
                  <a:gd name="connsiteY149" fmla="*/ 5140511 h 5217502"/>
                  <a:gd name="connsiteX150" fmla="*/ 2059421 w 5217501"/>
                  <a:gd name="connsiteY150" fmla="*/ 4973069 h 5217502"/>
                  <a:gd name="connsiteX151" fmla="*/ 2011438 w 5217501"/>
                  <a:gd name="connsiteY151" fmla="*/ 4933479 h 5217502"/>
                  <a:gd name="connsiteX152" fmla="*/ 2001656 w 5217501"/>
                  <a:gd name="connsiteY152" fmla="*/ 4942322 h 5217502"/>
                  <a:gd name="connsiteX153" fmla="*/ 359421 w 5217501"/>
                  <a:gd name="connsiteY153" fmla="*/ 4858082 h 5217502"/>
                  <a:gd name="connsiteX154" fmla="*/ 0 w 5217501"/>
                  <a:gd name="connsiteY154" fmla="*/ 3990364 h 5217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5217501" h="5217502">
                    <a:moveTo>
                      <a:pt x="3238272" y="293215"/>
                    </a:moveTo>
                    <a:lnTo>
                      <a:pt x="3266808" y="314817"/>
                    </a:lnTo>
                    <a:cubicBezTo>
                      <a:pt x="3440920" y="473065"/>
                      <a:pt x="3557853" y="693112"/>
                      <a:pt x="3582957" y="940305"/>
                    </a:cubicBezTo>
                    <a:lnTo>
                      <a:pt x="3586667" y="1013778"/>
                    </a:lnTo>
                    <a:lnTo>
                      <a:pt x="3604740" y="1015510"/>
                    </a:lnTo>
                    <a:cubicBezTo>
                      <a:pt x="3748030" y="1043253"/>
                      <a:pt x="3884856" y="1112610"/>
                      <a:pt x="3995827" y="1223580"/>
                    </a:cubicBezTo>
                    <a:cubicBezTo>
                      <a:pt x="4106797" y="1334551"/>
                      <a:pt x="4176154" y="1471377"/>
                      <a:pt x="4203896" y="1614667"/>
                    </a:cubicBezTo>
                    <a:lnTo>
                      <a:pt x="4204323" y="1619125"/>
                    </a:lnTo>
                    <a:lnTo>
                      <a:pt x="4267599" y="1622320"/>
                    </a:lnTo>
                    <a:cubicBezTo>
                      <a:pt x="4514793" y="1647424"/>
                      <a:pt x="4734839" y="1764357"/>
                      <a:pt x="4893087" y="1938469"/>
                    </a:cubicBezTo>
                    <a:lnTo>
                      <a:pt x="4924153" y="1979508"/>
                    </a:lnTo>
                    <a:lnTo>
                      <a:pt x="4961039" y="1904136"/>
                    </a:lnTo>
                    <a:cubicBezTo>
                      <a:pt x="5163769" y="1439448"/>
                      <a:pt x="5067287" y="887840"/>
                      <a:pt x="4698475" y="519029"/>
                    </a:cubicBezTo>
                    <a:cubicBezTo>
                      <a:pt x="4329662" y="150217"/>
                      <a:pt x="3778054" y="53735"/>
                      <a:pt x="3313366" y="256465"/>
                    </a:cubicBezTo>
                    <a:close/>
                    <a:moveTo>
                      <a:pt x="3225646" y="4916974"/>
                    </a:moveTo>
                    <a:lnTo>
                      <a:pt x="3315690" y="4961040"/>
                    </a:lnTo>
                    <a:cubicBezTo>
                      <a:pt x="3780377" y="5163770"/>
                      <a:pt x="4331986" y="5067287"/>
                      <a:pt x="4700798" y="4698476"/>
                    </a:cubicBezTo>
                    <a:cubicBezTo>
                      <a:pt x="5069610" y="4329663"/>
                      <a:pt x="5166091" y="3778055"/>
                      <a:pt x="4963361" y="3313367"/>
                    </a:cubicBezTo>
                    <a:lnTo>
                      <a:pt x="4922406" y="3229680"/>
                    </a:lnTo>
                    <a:lnTo>
                      <a:pt x="4893087" y="3268410"/>
                    </a:lnTo>
                    <a:cubicBezTo>
                      <a:pt x="4734839" y="3442522"/>
                      <a:pt x="4514793" y="3559455"/>
                      <a:pt x="4267599" y="3584559"/>
                    </a:cubicBezTo>
                    <a:lnTo>
                      <a:pt x="4207242" y="3587607"/>
                    </a:lnTo>
                    <a:lnTo>
                      <a:pt x="4205332" y="3607534"/>
                    </a:lnTo>
                    <a:cubicBezTo>
                      <a:pt x="4177589" y="3750824"/>
                      <a:pt x="4108233" y="3887650"/>
                      <a:pt x="3997262" y="3998621"/>
                    </a:cubicBezTo>
                    <a:cubicBezTo>
                      <a:pt x="3886292" y="4109591"/>
                      <a:pt x="3749466" y="4178948"/>
                      <a:pt x="3606176" y="4206690"/>
                    </a:cubicBezTo>
                    <a:lnTo>
                      <a:pt x="3585565" y="4208666"/>
                    </a:lnTo>
                    <a:lnTo>
                      <a:pt x="3582957" y="4260325"/>
                    </a:lnTo>
                    <a:cubicBezTo>
                      <a:pt x="3557853" y="4507519"/>
                      <a:pt x="3440920" y="4727565"/>
                      <a:pt x="3266808" y="4885813"/>
                    </a:cubicBezTo>
                    <a:close/>
                    <a:moveTo>
                      <a:pt x="245107" y="2597688"/>
                    </a:moveTo>
                    <a:cubicBezTo>
                      <a:pt x="245107" y="3014408"/>
                      <a:pt x="502230" y="3380545"/>
                      <a:pt x="879286" y="3528537"/>
                    </a:cubicBezTo>
                    <a:lnTo>
                      <a:pt x="1007179" y="3566161"/>
                    </a:lnTo>
                    <a:lnTo>
                      <a:pt x="997411" y="3464244"/>
                    </a:lnTo>
                    <a:cubicBezTo>
                      <a:pt x="997411" y="3270318"/>
                      <a:pt x="1071391" y="3076391"/>
                      <a:pt x="1219352" y="2928431"/>
                    </a:cubicBezTo>
                    <a:cubicBezTo>
                      <a:pt x="1015566" y="3234955"/>
                      <a:pt x="1056198" y="3642661"/>
                      <a:pt x="1316473" y="3902936"/>
                    </a:cubicBezTo>
                    <a:cubicBezTo>
                      <a:pt x="1576747" y="4163210"/>
                      <a:pt x="1984452" y="4203844"/>
                      <a:pt x="2290978" y="4000057"/>
                    </a:cubicBezTo>
                    <a:cubicBezTo>
                      <a:pt x="2143017" y="4148017"/>
                      <a:pt x="1949091" y="4221998"/>
                      <a:pt x="1755165" y="4221998"/>
                    </a:cubicBezTo>
                    <a:lnTo>
                      <a:pt x="1642188" y="4211170"/>
                    </a:lnTo>
                    <a:lnTo>
                      <a:pt x="1676740" y="4328619"/>
                    </a:lnTo>
                    <a:cubicBezTo>
                      <a:pt x="1824733" y="4705675"/>
                      <a:pt x="2190870" y="4962798"/>
                      <a:pt x="2607589" y="4962798"/>
                    </a:cubicBezTo>
                    <a:cubicBezTo>
                      <a:pt x="3024309" y="4962798"/>
                      <a:pt x="3390445" y="4705675"/>
                      <a:pt x="3538438" y="4328619"/>
                    </a:cubicBezTo>
                    <a:lnTo>
                      <a:pt x="3573383" y="4209834"/>
                    </a:lnTo>
                    <a:lnTo>
                      <a:pt x="3461449" y="4220562"/>
                    </a:lnTo>
                    <a:cubicBezTo>
                      <a:pt x="3267523" y="4220562"/>
                      <a:pt x="3073597" y="4146581"/>
                      <a:pt x="2925637" y="3998621"/>
                    </a:cubicBezTo>
                    <a:cubicBezTo>
                      <a:pt x="3232161" y="4202407"/>
                      <a:pt x="3639866" y="4161774"/>
                      <a:pt x="3900141" y="3901500"/>
                    </a:cubicBezTo>
                    <a:cubicBezTo>
                      <a:pt x="4160416" y="3641225"/>
                      <a:pt x="4201049" y="3233520"/>
                      <a:pt x="3997262" y="2926995"/>
                    </a:cubicBezTo>
                    <a:cubicBezTo>
                      <a:pt x="4145223" y="3074955"/>
                      <a:pt x="4219203" y="3268882"/>
                      <a:pt x="4219203" y="3462808"/>
                    </a:cubicBezTo>
                    <a:lnTo>
                      <a:pt x="4209335" y="3565768"/>
                    </a:lnTo>
                    <a:lnTo>
                      <a:pt x="4335894" y="3528537"/>
                    </a:lnTo>
                    <a:cubicBezTo>
                      <a:pt x="4389759" y="3507395"/>
                      <a:pt x="4441176" y="3481802"/>
                      <a:pt x="4489746" y="3452245"/>
                    </a:cubicBezTo>
                    <a:lnTo>
                      <a:pt x="4625882" y="3352634"/>
                    </a:lnTo>
                    <a:lnTo>
                      <a:pt x="4628464" y="3350160"/>
                    </a:lnTo>
                    <a:lnTo>
                      <a:pt x="4738929" y="3236267"/>
                    </a:lnTo>
                    <a:lnTo>
                      <a:pt x="4753884" y="3216565"/>
                    </a:lnTo>
                    <a:lnTo>
                      <a:pt x="4831247" y="3103971"/>
                    </a:lnTo>
                    <a:lnTo>
                      <a:pt x="4850346" y="3068278"/>
                    </a:lnTo>
                    <a:lnTo>
                      <a:pt x="4901062" y="2958571"/>
                    </a:lnTo>
                    <a:lnTo>
                      <a:pt x="4918546" y="2907804"/>
                    </a:lnTo>
                    <a:lnTo>
                      <a:pt x="4946677" y="2802766"/>
                    </a:lnTo>
                    <a:lnTo>
                      <a:pt x="4964652" y="2697747"/>
                    </a:lnTo>
                    <a:lnTo>
                      <a:pt x="4966187" y="2686150"/>
                    </a:lnTo>
                    <a:lnTo>
                      <a:pt x="4969820" y="2603440"/>
                    </a:lnTo>
                    <a:lnTo>
                      <a:pt x="4966187" y="2520729"/>
                    </a:lnTo>
                    <a:lnTo>
                      <a:pt x="4939976" y="2367592"/>
                    </a:lnTo>
                    <a:lnTo>
                      <a:pt x="4935566" y="2351124"/>
                    </a:lnTo>
                    <a:lnTo>
                      <a:pt x="4886635" y="2209043"/>
                    </a:lnTo>
                    <a:cubicBezTo>
                      <a:pt x="4775060" y="1953733"/>
                      <a:pt x="4559380" y="1751538"/>
                      <a:pt x="4287283" y="1660703"/>
                    </a:cubicBezTo>
                    <a:lnTo>
                      <a:pt x="4206240" y="1639118"/>
                    </a:lnTo>
                    <a:lnTo>
                      <a:pt x="4217767" y="1759394"/>
                    </a:lnTo>
                    <a:cubicBezTo>
                      <a:pt x="4217767" y="1953320"/>
                      <a:pt x="4143787" y="2147246"/>
                      <a:pt x="3995826" y="2295207"/>
                    </a:cubicBezTo>
                    <a:cubicBezTo>
                      <a:pt x="4199612" y="1988682"/>
                      <a:pt x="4158980" y="1580976"/>
                      <a:pt x="3898706" y="1320701"/>
                    </a:cubicBezTo>
                    <a:cubicBezTo>
                      <a:pt x="3638431" y="1060427"/>
                      <a:pt x="3230726" y="1019793"/>
                      <a:pt x="2924201" y="1223580"/>
                    </a:cubicBezTo>
                    <a:cubicBezTo>
                      <a:pt x="3072161" y="1075619"/>
                      <a:pt x="3266087" y="1001639"/>
                      <a:pt x="3460014" y="1001639"/>
                    </a:cubicBezTo>
                    <a:lnTo>
                      <a:pt x="3579955" y="1013135"/>
                    </a:lnTo>
                    <a:lnTo>
                      <a:pt x="3538438" y="872011"/>
                    </a:lnTo>
                    <a:cubicBezTo>
                      <a:pt x="3390446" y="494955"/>
                      <a:pt x="3024309" y="237832"/>
                      <a:pt x="2607589" y="237832"/>
                    </a:cubicBezTo>
                    <a:cubicBezTo>
                      <a:pt x="2190870" y="237832"/>
                      <a:pt x="1824732" y="494955"/>
                      <a:pt x="1676740" y="872011"/>
                    </a:cubicBezTo>
                    <a:lnTo>
                      <a:pt x="1635617" y="1011799"/>
                    </a:lnTo>
                    <a:lnTo>
                      <a:pt x="1756601" y="1000203"/>
                    </a:lnTo>
                    <a:cubicBezTo>
                      <a:pt x="1950527" y="1000203"/>
                      <a:pt x="2144453" y="1074184"/>
                      <a:pt x="2292414" y="1222144"/>
                    </a:cubicBezTo>
                    <a:cubicBezTo>
                      <a:pt x="1985889" y="1018358"/>
                      <a:pt x="1578183" y="1058991"/>
                      <a:pt x="1317909" y="1319265"/>
                    </a:cubicBezTo>
                    <a:cubicBezTo>
                      <a:pt x="1057634" y="1579540"/>
                      <a:pt x="1017001" y="1987246"/>
                      <a:pt x="1220788" y="2293771"/>
                    </a:cubicBezTo>
                    <a:cubicBezTo>
                      <a:pt x="1072827" y="2145810"/>
                      <a:pt x="998847" y="1951884"/>
                      <a:pt x="998847" y="1757958"/>
                    </a:cubicBezTo>
                    <a:lnTo>
                      <a:pt x="1011303" y="1628002"/>
                    </a:lnTo>
                    <a:lnTo>
                      <a:pt x="879286" y="1666839"/>
                    </a:lnTo>
                    <a:cubicBezTo>
                      <a:pt x="502230" y="1814832"/>
                      <a:pt x="245107" y="2180969"/>
                      <a:pt x="245107" y="2597688"/>
                    </a:cubicBezTo>
                    <a:close/>
                    <a:moveTo>
                      <a:pt x="153207" y="1356590"/>
                    </a:moveTo>
                    <a:cubicBezTo>
                      <a:pt x="146495" y="1541071"/>
                      <a:pt x="180442" y="1727552"/>
                      <a:pt x="256466" y="1901810"/>
                    </a:cubicBezTo>
                    <a:lnTo>
                      <a:pt x="293787" y="1978071"/>
                    </a:lnTo>
                    <a:lnTo>
                      <a:pt x="354555" y="1904419"/>
                    </a:lnTo>
                    <a:cubicBezTo>
                      <a:pt x="509800" y="1749174"/>
                      <a:pt x="716866" y="1645750"/>
                      <a:pt x="947581" y="1622320"/>
                    </a:cubicBezTo>
                    <a:lnTo>
                      <a:pt x="1012160" y="1619059"/>
                    </a:lnTo>
                    <a:lnTo>
                      <a:pt x="1012718" y="1613231"/>
                    </a:lnTo>
                    <a:cubicBezTo>
                      <a:pt x="1040461" y="1469941"/>
                      <a:pt x="1109818" y="1333115"/>
                      <a:pt x="1220788" y="1222144"/>
                    </a:cubicBezTo>
                    <a:cubicBezTo>
                      <a:pt x="1331758" y="1111174"/>
                      <a:pt x="1468584" y="1041817"/>
                      <a:pt x="1611874" y="1014074"/>
                    </a:cubicBezTo>
                    <a:lnTo>
                      <a:pt x="1628577" y="1012474"/>
                    </a:lnTo>
                    <a:lnTo>
                      <a:pt x="1632221" y="940305"/>
                    </a:lnTo>
                    <a:cubicBezTo>
                      <a:pt x="1655651" y="709591"/>
                      <a:pt x="1759075" y="502525"/>
                      <a:pt x="1914320" y="347280"/>
                    </a:cubicBezTo>
                    <a:lnTo>
                      <a:pt x="1981389" y="291943"/>
                    </a:lnTo>
                    <a:lnTo>
                      <a:pt x="1904136" y="254137"/>
                    </a:lnTo>
                    <a:cubicBezTo>
                      <a:pt x="1439449" y="51407"/>
                      <a:pt x="887842" y="147889"/>
                      <a:pt x="519030" y="516701"/>
                    </a:cubicBezTo>
                    <a:cubicBezTo>
                      <a:pt x="288522" y="747209"/>
                      <a:pt x="164393" y="1049121"/>
                      <a:pt x="153207" y="1356590"/>
                    </a:cubicBezTo>
                    <a:close/>
                    <a:moveTo>
                      <a:pt x="150879" y="3860911"/>
                    </a:moveTo>
                    <a:cubicBezTo>
                      <a:pt x="162066" y="4168379"/>
                      <a:pt x="286195" y="4470291"/>
                      <a:pt x="516703" y="4700799"/>
                    </a:cubicBezTo>
                    <a:cubicBezTo>
                      <a:pt x="885515" y="5069611"/>
                      <a:pt x="1437123" y="5166092"/>
                      <a:pt x="1901810" y="4963362"/>
                    </a:cubicBezTo>
                    <a:lnTo>
                      <a:pt x="1993356" y="4918561"/>
                    </a:lnTo>
                    <a:lnTo>
                      <a:pt x="1914320" y="4853350"/>
                    </a:lnTo>
                    <a:cubicBezTo>
                      <a:pt x="1759075" y="4698105"/>
                      <a:pt x="1655651" y="4491039"/>
                      <a:pt x="1632221" y="4260325"/>
                    </a:cubicBezTo>
                    <a:lnTo>
                      <a:pt x="1629678" y="4209971"/>
                    </a:lnTo>
                    <a:lnTo>
                      <a:pt x="1610438" y="4208126"/>
                    </a:lnTo>
                    <a:cubicBezTo>
                      <a:pt x="1467148" y="4180384"/>
                      <a:pt x="1330322" y="4111027"/>
                      <a:pt x="1219352" y="4000057"/>
                    </a:cubicBezTo>
                    <a:cubicBezTo>
                      <a:pt x="1108381" y="3889086"/>
                      <a:pt x="1039025" y="3752260"/>
                      <a:pt x="1011282" y="3608970"/>
                    </a:cubicBezTo>
                    <a:lnTo>
                      <a:pt x="1008133" y="3576114"/>
                    </a:lnTo>
                    <a:lnTo>
                      <a:pt x="947581" y="3573056"/>
                    </a:lnTo>
                    <a:cubicBezTo>
                      <a:pt x="716866" y="3549626"/>
                      <a:pt x="509800" y="3446202"/>
                      <a:pt x="354555" y="3290957"/>
                    </a:cubicBezTo>
                    <a:lnTo>
                      <a:pt x="299123" y="3223772"/>
                    </a:lnTo>
                    <a:lnTo>
                      <a:pt x="254139" y="3315691"/>
                    </a:lnTo>
                    <a:cubicBezTo>
                      <a:pt x="178115" y="3489949"/>
                      <a:pt x="144168" y="3676430"/>
                      <a:pt x="150879" y="3860911"/>
                    </a:cubicBezTo>
                    <a:close/>
                    <a:moveTo>
                      <a:pt x="0" y="3990364"/>
                    </a:moveTo>
                    <a:cubicBezTo>
                      <a:pt x="0" y="3715569"/>
                      <a:pt x="91727" y="3440774"/>
                      <a:pt x="275181" y="3215846"/>
                    </a:cubicBezTo>
                    <a:lnTo>
                      <a:pt x="284278" y="3205781"/>
                    </a:lnTo>
                    <a:lnTo>
                      <a:pt x="234836" y="3145856"/>
                    </a:lnTo>
                    <a:cubicBezTo>
                      <a:pt x="129122" y="2989379"/>
                      <a:pt x="67394" y="2800742"/>
                      <a:pt x="67394" y="2597688"/>
                    </a:cubicBezTo>
                    <a:cubicBezTo>
                      <a:pt x="67394" y="2394634"/>
                      <a:pt x="129122" y="2205998"/>
                      <a:pt x="234836" y="2049520"/>
                    </a:cubicBezTo>
                    <a:lnTo>
                      <a:pt x="276009" y="1999618"/>
                    </a:lnTo>
                    <a:lnTo>
                      <a:pt x="204500" y="1902350"/>
                    </a:lnTo>
                    <a:cubicBezTo>
                      <a:pt x="-109993" y="1426034"/>
                      <a:pt x="-57578" y="778743"/>
                      <a:pt x="361746" y="359420"/>
                    </a:cubicBezTo>
                    <a:cubicBezTo>
                      <a:pt x="781071" y="-59904"/>
                      <a:pt x="1428361" y="-112320"/>
                      <a:pt x="1904676" y="202173"/>
                    </a:cubicBezTo>
                    <a:lnTo>
                      <a:pt x="2002778" y="274296"/>
                    </a:lnTo>
                    <a:lnTo>
                      <a:pt x="2059421" y="227561"/>
                    </a:lnTo>
                    <a:cubicBezTo>
                      <a:pt x="2215899" y="121847"/>
                      <a:pt x="2404535" y="60119"/>
                      <a:pt x="2607589" y="60119"/>
                    </a:cubicBezTo>
                    <a:cubicBezTo>
                      <a:pt x="2797952" y="60119"/>
                      <a:pt x="2975644" y="114372"/>
                      <a:pt x="3126045" y="208259"/>
                    </a:cubicBezTo>
                    <a:lnTo>
                      <a:pt x="3215550" y="276014"/>
                    </a:lnTo>
                    <a:lnTo>
                      <a:pt x="3312826" y="204499"/>
                    </a:lnTo>
                    <a:cubicBezTo>
                      <a:pt x="3789142" y="-109994"/>
                      <a:pt x="4436433" y="-57579"/>
                      <a:pt x="4855757" y="361745"/>
                    </a:cubicBezTo>
                    <a:cubicBezTo>
                      <a:pt x="5275081" y="781069"/>
                      <a:pt x="5327496" y="1428360"/>
                      <a:pt x="5013004" y="1904676"/>
                    </a:cubicBezTo>
                    <a:lnTo>
                      <a:pt x="4941319" y="2002183"/>
                    </a:lnTo>
                    <a:lnTo>
                      <a:pt x="4999645" y="2079232"/>
                    </a:lnTo>
                    <a:cubicBezTo>
                      <a:pt x="5093532" y="2229634"/>
                      <a:pt x="5147785" y="2407325"/>
                      <a:pt x="5147785" y="2597688"/>
                    </a:cubicBezTo>
                    <a:lnTo>
                      <a:pt x="5147719" y="2599002"/>
                    </a:lnTo>
                    <a:lnTo>
                      <a:pt x="5147785" y="2600315"/>
                    </a:lnTo>
                    <a:lnTo>
                      <a:pt x="5147561" y="2604753"/>
                    </a:lnTo>
                    <a:lnTo>
                      <a:pt x="5147785" y="2609191"/>
                    </a:lnTo>
                    <a:cubicBezTo>
                      <a:pt x="5147785" y="2799554"/>
                      <a:pt x="5093532" y="2977246"/>
                      <a:pt x="4999645" y="3127647"/>
                    </a:cubicBezTo>
                    <a:lnTo>
                      <a:pt x="4938140" y="3208896"/>
                    </a:lnTo>
                    <a:lnTo>
                      <a:pt x="4942321" y="3213522"/>
                    </a:lnTo>
                    <a:cubicBezTo>
                      <a:pt x="5335436" y="3695509"/>
                      <a:pt x="5307357" y="4406482"/>
                      <a:pt x="4858081" y="4855758"/>
                    </a:cubicBezTo>
                    <a:cubicBezTo>
                      <a:pt x="4408805" y="5305033"/>
                      <a:pt x="3697832" y="5333113"/>
                      <a:pt x="3215845" y="4939997"/>
                    </a:cubicBezTo>
                    <a:lnTo>
                      <a:pt x="3206450" y="4931505"/>
                    </a:lnTo>
                    <a:lnTo>
                      <a:pt x="3126045" y="4992371"/>
                    </a:lnTo>
                    <a:cubicBezTo>
                      <a:pt x="2975644" y="5086258"/>
                      <a:pt x="2797952" y="5140511"/>
                      <a:pt x="2607589" y="5140511"/>
                    </a:cubicBezTo>
                    <a:cubicBezTo>
                      <a:pt x="2404535" y="5140511"/>
                      <a:pt x="2215899" y="5078783"/>
                      <a:pt x="2059421" y="4973069"/>
                    </a:cubicBezTo>
                    <a:lnTo>
                      <a:pt x="2011438" y="4933479"/>
                    </a:lnTo>
                    <a:lnTo>
                      <a:pt x="2001656" y="4942322"/>
                    </a:lnTo>
                    <a:cubicBezTo>
                      <a:pt x="1519668" y="5335437"/>
                      <a:pt x="808696" y="5307357"/>
                      <a:pt x="359421" y="4858082"/>
                    </a:cubicBezTo>
                    <a:cubicBezTo>
                      <a:pt x="119807" y="4618468"/>
                      <a:pt x="0" y="4304416"/>
                      <a:pt x="0" y="399036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E74DBD87-1F90-48D5-A4FE-9488A5A98B4B}"/>
                </a:ext>
              </a:extLst>
            </p:cNvPr>
            <p:cNvSpPr txBox="1"/>
            <p:nvPr/>
          </p:nvSpPr>
          <p:spPr>
            <a:xfrm>
              <a:off x="8178479" y="1346842"/>
              <a:ext cx="956896" cy="56213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extrusionH="69850">
              <a:bevelT prst="relaxedInset"/>
            </a:sp3d>
          </p:spPr>
          <p:txBody>
            <a:bodyPr wrap="none" rtlCol="0">
              <a:prstTxWarp prst="textInflate">
                <a:avLst>
                  <a:gd name="adj" fmla="val 20000"/>
                </a:avLst>
              </a:prstTxWarp>
              <a:spAutoFit/>
            </a:bodyPr>
            <a:lstStyle/>
            <a:p>
              <a:pPr algn="ctr"/>
              <a:r>
                <a:rPr kumimoji="1" lang="en-US" altLang="ja-JP" dirty="0">
                  <a:ln w="28575">
                    <a:solidFill>
                      <a:srgbClr val="C00000"/>
                    </a:solidFill>
                  </a:ln>
                  <a:solidFill>
                    <a:srgbClr val="FF0000"/>
                  </a:solidFill>
                  <a:latin typeface="Impact" panose="020B0806030902050204" pitchFamily="34" charset="0"/>
                </a:rPr>
                <a:t>BANG!</a:t>
              </a:r>
              <a:endParaRPr kumimoji="1" lang="ja-JP" altLang="en-US" dirty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956119A8-C45C-4851-928D-FB3648EA973B}"/>
              </a:ext>
            </a:extLst>
          </p:cNvPr>
          <p:cNvGrpSpPr/>
          <p:nvPr/>
        </p:nvGrpSpPr>
        <p:grpSpPr>
          <a:xfrm>
            <a:off x="7939316" y="4781353"/>
            <a:ext cx="1517104" cy="1517104"/>
            <a:chOff x="7939316" y="4781353"/>
            <a:chExt cx="1517104" cy="1517104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CE782BD6-0EAE-47C6-9045-06E9378BAEA3}"/>
                </a:ext>
              </a:extLst>
            </p:cNvPr>
            <p:cNvGrpSpPr/>
            <p:nvPr/>
          </p:nvGrpSpPr>
          <p:grpSpPr>
            <a:xfrm>
              <a:off x="7939316" y="4781353"/>
              <a:ext cx="1517104" cy="1517104"/>
              <a:chOff x="7939316" y="4781353"/>
              <a:chExt cx="1517104" cy="1517104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9F83E07E-17F2-45D3-8B4C-4D1E45CEA62B}"/>
                  </a:ext>
                </a:extLst>
              </p:cNvPr>
              <p:cNvSpPr/>
              <p:nvPr/>
            </p:nvSpPr>
            <p:spPr>
              <a:xfrm>
                <a:off x="7963164" y="4805258"/>
                <a:ext cx="1469737" cy="1469736"/>
              </a:xfrm>
              <a:custGeom>
                <a:avLst/>
                <a:gdLst>
                  <a:gd name="connsiteX0" fmla="*/ 1187450 w 5054600"/>
                  <a:gd name="connsiteY0" fmla="*/ 0 h 5054598"/>
                  <a:gd name="connsiteX1" fmla="*/ 1851365 w 5054600"/>
                  <a:gd name="connsiteY1" fmla="*/ 202798 h 5054598"/>
                  <a:gd name="connsiteX2" fmla="*/ 1915823 w 5054600"/>
                  <a:gd name="connsiteY2" fmla="*/ 250999 h 5054598"/>
                  <a:gd name="connsiteX3" fmla="*/ 1967641 w 5054600"/>
                  <a:gd name="connsiteY3" fmla="*/ 219519 h 5054598"/>
                  <a:gd name="connsiteX4" fmla="*/ 2533650 w 5054600"/>
                  <a:gd name="connsiteY4" fmla="*/ 76200 h 5054598"/>
                  <a:gd name="connsiteX5" fmla="*/ 3099660 w 5054600"/>
                  <a:gd name="connsiteY5" fmla="*/ 219519 h 5054598"/>
                  <a:gd name="connsiteX6" fmla="*/ 3144470 w 5054600"/>
                  <a:gd name="connsiteY6" fmla="*/ 246742 h 5054598"/>
                  <a:gd name="connsiteX7" fmla="*/ 3203235 w 5054600"/>
                  <a:gd name="connsiteY7" fmla="*/ 202798 h 5054598"/>
                  <a:gd name="connsiteX8" fmla="*/ 3867150 w 5054600"/>
                  <a:gd name="connsiteY8" fmla="*/ 0 h 5054598"/>
                  <a:gd name="connsiteX9" fmla="*/ 5054600 w 5054600"/>
                  <a:gd name="connsiteY9" fmla="*/ 1187449 h 5054598"/>
                  <a:gd name="connsiteX10" fmla="*/ 4851802 w 5054600"/>
                  <a:gd name="connsiteY10" fmla="*/ 1851363 h 5054598"/>
                  <a:gd name="connsiteX11" fmla="*/ 4831630 w 5054600"/>
                  <a:gd name="connsiteY11" fmla="*/ 1878340 h 5054598"/>
                  <a:gd name="connsiteX12" fmla="*/ 4885881 w 5054600"/>
                  <a:gd name="connsiteY12" fmla="*/ 1967640 h 5054598"/>
                  <a:gd name="connsiteX13" fmla="*/ 5029200 w 5054600"/>
                  <a:gd name="connsiteY13" fmla="*/ 2533649 h 5054598"/>
                  <a:gd name="connsiteX14" fmla="*/ 4885881 w 5054600"/>
                  <a:gd name="connsiteY14" fmla="*/ 3099658 h 5054598"/>
                  <a:gd name="connsiteX15" fmla="*/ 4835887 w 5054600"/>
                  <a:gd name="connsiteY15" fmla="*/ 3181951 h 5054598"/>
                  <a:gd name="connsiteX16" fmla="*/ 4851802 w 5054600"/>
                  <a:gd name="connsiteY16" fmla="*/ 3203235 h 5054598"/>
                  <a:gd name="connsiteX17" fmla="*/ 5054600 w 5054600"/>
                  <a:gd name="connsiteY17" fmla="*/ 3867149 h 5054598"/>
                  <a:gd name="connsiteX18" fmla="*/ 3867150 w 5054600"/>
                  <a:gd name="connsiteY18" fmla="*/ 5054598 h 5054598"/>
                  <a:gd name="connsiteX19" fmla="*/ 3203235 w 5054600"/>
                  <a:gd name="connsiteY19" fmla="*/ 4851801 h 5054598"/>
                  <a:gd name="connsiteX20" fmla="*/ 3181952 w 5054600"/>
                  <a:gd name="connsiteY20" fmla="*/ 4835885 h 5054598"/>
                  <a:gd name="connsiteX21" fmla="*/ 3099660 w 5054600"/>
                  <a:gd name="connsiteY21" fmla="*/ 4885880 h 5054598"/>
                  <a:gd name="connsiteX22" fmla="*/ 2533650 w 5054600"/>
                  <a:gd name="connsiteY22" fmla="*/ 5029198 h 5054598"/>
                  <a:gd name="connsiteX23" fmla="*/ 1967641 w 5054600"/>
                  <a:gd name="connsiteY23" fmla="*/ 4885880 h 5054598"/>
                  <a:gd name="connsiteX24" fmla="*/ 1878341 w 5054600"/>
                  <a:gd name="connsiteY24" fmla="*/ 4831629 h 5054598"/>
                  <a:gd name="connsiteX25" fmla="*/ 1851365 w 5054600"/>
                  <a:gd name="connsiteY25" fmla="*/ 4851801 h 5054598"/>
                  <a:gd name="connsiteX26" fmla="*/ 1187450 w 5054600"/>
                  <a:gd name="connsiteY26" fmla="*/ 5054598 h 5054598"/>
                  <a:gd name="connsiteX27" fmla="*/ 0 w 5054600"/>
                  <a:gd name="connsiteY27" fmla="*/ 3867149 h 5054598"/>
                  <a:gd name="connsiteX28" fmla="*/ 202798 w 5054600"/>
                  <a:gd name="connsiteY28" fmla="*/ 3203235 h 5054598"/>
                  <a:gd name="connsiteX29" fmla="*/ 260757 w 5054600"/>
                  <a:gd name="connsiteY29" fmla="*/ 3125728 h 5054598"/>
                  <a:gd name="connsiteX30" fmla="*/ 244919 w 5054600"/>
                  <a:gd name="connsiteY30" fmla="*/ 3099658 h 5054598"/>
                  <a:gd name="connsiteX31" fmla="*/ 101600 w 5054600"/>
                  <a:gd name="connsiteY31" fmla="*/ 2533649 h 5054598"/>
                  <a:gd name="connsiteX32" fmla="*/ 194916 w 5054600"/>
                  <a:gd name="connsiteY32" fmla="*/ 2071440 h 5054598"/>
                  <a:gd name="connsiteX33" fmla="*/ 267445 w 5054600"/>
                  <a:gd name="connsiteY33" fmla="*/ 1937815 h 5054598"/>
                  <a:gd name="connsiteX34" fmla="*/ 202798 w 5054600"/>
                  <a:gd name="connsiteY34" fmla="*/ 1851363 h 5054598"/>
                  <a:gd name="connsiteX35" fmla="*/ 0 w 5054600"/>
                  <a:gd name="connsiteY35" fmla="*/ 1187449 h 5054598"/>
                  <a:gd name="connsiteX36" fmla="*/ 1187450 w 5054600"/>
                  <a:gd name="connsiteY36" fmla="*/ 0 h 505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054600" h="5054598">
                    <a:moveTo>
                      <a:pt x="1187450" y="0"/>
                    </a:moveTo>
                    <a:cubicBezTo>
                      <a:pt x="1433379" y="0"/>
                      <a:pt x="1661847" y="74762"/>
                      <a:pt x="1851365" y="202798"/>
                    </a:cubicBezTo>
                    <a:lnTo>
                      <a:pt x="1915823" y="250999"/>
                    </a:lnTo>
                    <a:lnTo>
                      <a:pt x="1967641" y="219519"/>
                    </a:lnTo>
                    <a:cubicBezTo>
                      <a:pt x="2135895" y="128118"/>
                      <a:pt x="2328709" y="76200"/>
                      <a:pt x="2533650" y="76200"/>
                    </a:cubicBezTo>
                    <a:cubicBezTo>
                      <a:pt x="2738591" y="76200"/>
                      <a:pt x="2931406" y="128118"/>
                      <a:pt x="3099660" y="219519"/>
                    </a:cubicBezTo>
                    <a:lnTo>
                      <a:pt x="3144470" y="246742"/>
                    </a:lnTo>
                    <a:lnTo>
                      <a:pt x="3203235" y="202798"/>
                    </a:lnTo>
                    <a:cubicBezTo>
                      <a:pt x="3392754" y="74762"/>
                      <a:pt x="3621221" y="0"/>
                      <a:pt x="3867150" y="0"/>
                    </a:cubicBezTo>
                    <a:cubicBezTo>
                      <a:pt x="4522961" y="0"/>
                      <a:pt x="5054600" y="531639"/>
                      <a:pt x="5054600" y="1187449"/>
                    </a:cubicBezTo>
                    <a:cubicBezTo>
                      <a:pt x="5054600" y="1433378"/>
                      <a:pt x="4979838" y="1661845"/>
                      <a:pt x="4851802" y="1851363"/>
                    </a:cubicBezTo>
                    <a:lnTo>
                      <a:pt x="4831630" y="1878340"/>
                    </a:lnTo>
                    <a:lnTo>
                      <a:pt x="4885881" y="1967640"/>
                    </a:lnTo>
                    <a:cubicBezTo>
                      <a:pt x="4977282" y="2135894"/>
                      <a:pt x="5029200" y="2328709"/>
                      <a:pt x="5029200" y="2533649"/>
                    </a:cubicBezTo>
                    <a:cubicBezTo>
                      <a:pt x="5029200" y="2738590"/>
                      <a:pt x="4977282" y="2931404"/>
                      <a:pt x="4885881" y="3099658"/>
                    </a:cubicBezTo>
                    <a:lnTo>
                      <a:pt x="4835887" y="3181951"/>
                    </a:lnTo>
                    <a:lnTo>
                      <a:pt x="4851802" y="3203235"/>
                    </a:lnTo>
                    <a:cubicBezTo>
                      <a:pt x="4979838" y="3392753"/>
                      <a:pt x="5054600" y="3621221"/>
                      <a:pt x="5054600" y="3867149"/>
                    </a:cubicBezTo>
                    <a:cubicBezTo>
                      <a:pt x="5054600" y="4522959"/>
                      <a:pt x="4522961" y="5054598"/>
                      <a:pt x="3867150" y="5054598"/>
                    </a:cubicBezTo>
                    <a:cubicBezTo>
                      <a:pt x="3621221" y="5054598"/>
                      <a:pt x="3392754" y="4979837"/>
                      <a:pt x="3203235" y="4851801"/>
                    </a:cubicBezTo>
                    <a:lnTo>
                      <a:pt x="3181952" y="4835885"/>
                    </a:lnTo>
                    <a:lnTo>
                      <a:pt x="3099660" y="4885880"/>
                    </a:lnTo>
                    <a:cubicBezTo>
                      <a:pt x="2931406" y="4977280"/>
                      <a:pt x="2738591" y="5029198"/>
                      <a:pt x="2533650" y="5029198"/>
                    </a:cubicBezTo>
                    <a:cubicBezTo>
                      <a:pt x="2328709" y="5029198"/>
                      <a:pt x="2135895" y="4977280"/>
                      <a:pt x="1967641" y="4885880"/>
                    </a:cubicBezTo>
                    <a:lnTo>
                      <a:pt x="1878341" y="4831629"/>
                    </a:lnTo>
                    <a:lnTo>
                      <a:pt x="1851365" y="4851801"/>
                    </a:lnTo>
                    <a:cubicBezTo>
                      <a:pt x="1661847" y="4979837"/>
                      <a:pt x="1433379" y="5054598"/>
                      <a:pt x="1187450" y="5054598"/>
                    </a:cubicBezTo>
                    <a:cubicBezTo>
                      <a:pt x="531639" y="5054598"/>
                      <a:pt x="0" y="4522959"/>
                      <a:pt x="0" y="3867149"/>
                    </a:cubicBezTo>
                    <a:cubicBezTo>
                      <a:pt x="0" y="3621220"/>
                      <a:pt x="74762" y="3392753"/>
                      <a:pt x="202798" y="3203235"/>
                    </a:cubicBezTo>
                    <a:lnTo>
                      <a:pt x="260757" y="3125728"/>
                    </a:lnTo>
                    <a:lnTo>
                      <a:pt x="244919" y="3099658"/>
                    </a:lnTo>
                    <a:cubicBezTo>
                      <a:pt x="153518" y="2931404"/>
                      <a:pt x="101600" y="2738590"/>
                      <a:pt x="101600" y="2533649"/>
                    </a:cubicBezTo>
                    <a:cubicBezTo>
                      <a:pt x="101600" y="2369697"/>
                      <a:pt x="134828" y="2213505"/>
                      <a:pt x="194916" y="2071440"/>
                    </a:cubicBezTo>
                    <a:lnTo>
                      <a:pt x="267445" y="1937815"/>
                    </a:lnTo>
                    <a:lnTo>
                      <a:pt x="202798" y="1851363"/>
                    </a:lnTo>
                    <a:cubicBezTo>
                      <a:pt x="74762" y="1661845"/>
                      <a:pt x="0" y="1433378"/>
                      <a:pt x="0" y="1187449"/>
                    </a:cubicBezTo>
                    <a:cubicBezTo>
                      <a:pt x="0" y="531639"/>
                      <a:pt x="531639" y="0"/>
                      <a:pt x="11874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40000">
                    <a:srgbClr val="FFC000"/>
                  </a:gs>
                  <a:gs pos="7000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8A93DD8B-A525-468B-9C0C-27CF754F23D4}"/>
                  </a:ext>
                </a:extLst>
              </p:cNvPr>
              <p:cNvSpPr/>
              <p:nvPr/>
            </p:nvSpPr>
            <p:spPr>
              <a:xfrm>
                <a:off x="7939316" y="4781353"/>
                <a:ext cx="1517104" cy="1517104"/>
              </a:xfrm>
              <a:custGeom>
                <a:avLst/>
                <a:gdLst>
                  <a:gd name="connsiteX0" fmla="*/ 3238272 w 5217501"/>
                  <a:gd name="connsiteY0" fmla="*/ 293215 h 5217502"/>
                  <a:gd name="connsiteX1" fmla="*/ 3266808 w 5217501"/>
                  <a:gd name="connsiteY1" fmla="*/ 314817 h 5217502"/>
                  <a:gd name="connsiteX2" fmla="*/ 3582957 w 5217501"/>
                  <a:gd name="connsiteY2" fmla="*/ 940305 h 5217502"/>
                  <a:gd name="connsiteX3" fmla="*/ 3586667 w 5217501"/>
                  <a:gd name="connsiteY3" fmla="*/ 1013778 h 5217502"/>
                  <a:gd name="connsiteX4" fmla="*/ 3604740 w 5217501"/>
                  <a:gd name="connsiteY4" fmla="*/ 1015510 h 5217502"/>
                  <a:gd name="connsiteX5" fmla="*/ 3995827 w 5217501"/>
                  <a:gd name="connsiteY5" fmla="*/ 1223580 h 5217502"/>
                  <a:gd name="connsiteX6" fmla="*/ 4203896 w 5217501"/>
                  <a:gd name="connsiteY6" fmla="*/ 1614667 h 5217502"/>
                  <a:gd name="connsiteX7" fmla="*/ 4204323 w 5217501"/>
                  <a:gd name="connsiteY7" fmla="*/ 1619125 h 5217502"/>
                  <a:gd name="connsiteX8" fmla="*/ 4267599 w 5217501"/>
                  <a:gd name="connsiteY8" fmla="*/ 1622320 h 5217502"/>
                  <a:gd name="connsiteX9" fmla="*/ 4893087 w 5217501"/>
                  <a:gd name="connsiteY9" fmla="*/ 1938469 h 5217502"/>
                  <a:gd name="connsiteX10" fmla="*/ 4924153 w 5217501"/>
                  <a:gd name="connsiteY10" fmla="*/ 1979508 h 5217502"/>
                  <a:gd name="connsiteX11" fmla="*/ 4961039 w 5217501"/>
                  <a:gd name="connsiteY11" fmla="*/ 1904136 h 5217502"/>
                  <a:gd name="connsiteX12" fmla="*/ 4698475 w 5217501"/>
                  <a:gd name="connsiteY12" fmla="*/ 519029 h 5217502"/>
                  <a:gd name="connsiteX13" fmla="*/ 3313366 w 5217501"/>
                  <a:gd name="connsiteY13" fmla="*/ 256465 h 5217502"/>
                  <a:gd name="connsiteX14" fmla="*/ 3225646 w 5217501"/>
                  <a:gd name="connsiteY14" fmla="*/ 4916974 h 5217502"/>
                  <a:gd name="connsiteX15" fmla="*/ 3315690 w 5217501"/>
                  <a:gd name="connsiteY15" fmla="*/ 4961040 h 5217502"/>
                  <a:gd name="connsiteX16" fmla="*/ 4700798 w 5217501"/>
                  <a:gd name="connsiteY16" fmla="*/ 4698476 h 5217502"/>
                  <a:gd name="connsiteX17" fmla="*/ 4963361 w 5217501"/>
                  <a:gd name="connsiteY17" fmla="*/ 3313367 h 5217502"/>
                  <a:gd name="connsiteX18" fmla="*/ 4922406 w 5217501"/>
                  <a:gd name="connsiteY18" fmla="*/ 3229680 h 5217502"/>
                  <a:gd name="connsiteX19" fmla="*/ 4893087 w 5217501"/>
                  <a:gd name="connsiteY19" fmla="*/ 3268410 h 5217502"/>
                  <a:gd name="connsiteX20" fmla="*/ 4267599 w 5217501"/>
                  <a:gd name="connsiteY20" fmla="*/ 3584559 h 5217502"/>
                  <a:gd name="connsiteX21" fmla="*/ 4207242 w 5217501"/>
                  <a:gd name="connsiteY21" fmla="*/ 3587607 h 5217502"/>
                  <a:gd name="connsiteX22" fmla="*/ 4205332 w 5217501"/>
                  <a:gd name="connsiteY22" fmla="*/ 3607534 h 5217502"/>
                  <a:gd name="connsiteX23" fmla="*/ 3997262 w 5217501"/>
                  <a:gd name="connsiteY23" fmla="*/ 3998621 h 5217502"/>
                  <a:gd name="connsiteX24" fmla="*/ 3606176 w 5217501"/>
                  <a:gd name="connsiteY24" fmla="*/ 4206690 h 5217502"/>
                  <a:gd name="connsiteX25" fmla="*/ 3585565 w 5217501"/>
                  <a:gd name="connsiteY25" fmla="*/ 4208666 h 5217502"/>
                  <a:gd name="connsiteX26" fmla="*/ 3582957 w 5217501"/>
                  <a:gd name="connsiteY26" fmla="*/ 4260325 h 5217502"/>
                  <a:gd name="connsiteX27" fmla="*/ 3266808 w 5217501"/>
                  <a:gd name="connsiteY27" fmla="*/ 4885813 h 5217502"/>
                  <a:gd name="connsiteX28" fmla="*/ 245107 w 5217501"/>
                  <a:gd name="connsiteY28" fmla="*/ 2597688 h 5217502"/>
                  <a:gd name="connsiteX29" fmla="*/ 879286 w 5217501"/>
                  <a:gd name="connsiteY29" fmla="*/ 3528537 h 5217502"/>
                  <a:gd name="connsiteX30" fmla="*/ 1007179 w 5217501"/>
                  <a:gd name="connsiteY30" fmla="*/ 3566161 h 5217502"/>
                  <a:gd name="connsiteX31" fmla="*/ 997411 w 5217501"/>
                  <a:gd name="connsiteY31" fmla="*/ 3464244 h 5217502"/>
                  <a:gd name="connsiteX32" fmla="*/ 1219352 w 5217501"/>
                  <a:gd name="connsiteY32" fmla="*/ 2928431 h 5217502"/>
                  <a:gd name="connsiteX33" fmla="*/ 1316473 w 5217501"/>
                  <a:gd name="connsiteY33" fmla="*/ 3902936 h 5217502"/>
                  <a:gd name="connsiteX34" fmla="*/ 2290978 w 5217501"/>
                  <a:gd name="connsiteY34" fmla="*/ 4000057 h 5217502"/>
                  <a:gd name="connsiteX35" fmla="*/ 1755165 w 5217501"/>
                  <a:gd name="connsiteY35" fmla="*/ 4221998 h 5217502"/>
                  <a:gd name="connsiteX36" fmla="*/ 1642188 w 5217501"/>
                  <a:gd name="connsiteY36" fmla="*/ 4211170 h 5217502"/>
                  <a:gd name="connsiteX37" fmla="*/ 1676740 w 5217501"/>
                  <a:gd name="connsiteY37" fmla="*/ 4328619 h 5217502"/>
                  <a:gd name="connsiteX38" fmla="*/ 2607589 w 5217501"/>
                  <a:gd name="connsiteY38" fmla="*/ 4962798 h 5217502"/>
                  <a:gd name="connsiteX39" fmla="*/ 3538438 w 5217501"/>
                  <a:gd name="connsiteY39" fmla="*/ 4328619 h 5217502"/>
                  <a:gd name="connsiteX40" fmla="*/ 3573383 w 5217501"/>
                  <a:gd name="connsiteY40" fmla="*/ 4209834 h 5217502"/>
                  <a:gd name="connsiteX41" fmla="*/ 3461449 w 5217501"/>
                  <a:gd name="connsiteY41" fmla="*/ 4220562 h 5217502"/>
                  <a:gd name="connsiteX42" fmla="*/ 2925637 w 5217501"/>
                  <a:gd name="connsiteY42" fmla="*/ 3998621 h 5217502"/>
                  <a:gd name="connsiteX43" fmla="*/ 3900141 w 5217501"/>
                  <a:gd name="connsiteY43" fmla="*/ 3901500 h 5217502"/>
                  <a:gd name="connsiteX44" fmla="*/ 3997262 w 5217501"/>
                  <a:gd name="connsiteY44" fmla="*/ 2926995 h 5217502"/>
                  <a:gd name="connsiteX45" fmla="*/ 4219203 w 5217501"/>
                  <a:gd name="connsiteY45" fmla="*/ 3462808 h 5217502"/>
                  <a:gd name="connsiteX46" fmla="*/ 4209335 w 5217501"/>
                  <a:gd name="connsiteY46" fmla="*/ 3565768 h 5217502"/>
                  <a:gd name="connsiteX47" fmla="*/ 4335894 w 5217501"/>
                  <a:gd name="connsiteY47" fmla="*/ 3528537 h 5217502"/>
                  <a:gd name="connsiteX48" fmla="*/ 4489746 w 5217501"/>
                  <a:gd name="connsiteY48" fmla="*/ 3452245 h 5217502"/>
                  <a:gd name="connsiteX49" fmla="*/ 4625882 w 5217501"/>
                  <a:gd name="connsiteY49" fmla="*/ 3352634 h 5217502"/>
                  <a:gd name="connsiteX50" fmla="*/ 4628464 w 5217501"/>
                  <a:gd name="connsiteY50" fmla="*/ 3350160 h 5217502"/>
                  <a:gd name="connsiteX51" fmla="*/ 4738929 w 5217501"/>
                  <a:gd name="connsiteY51" fmla="*/ 3236267 h 5217502"/>
                  <a:gd name="connsiteX52" fmla="*/ 4753884 w 5217501"/>
                  <a:gd name="connsiteY52" fmla="*/ 3216565 h 5217502"/>
                  <a:gd name="connsiteX53" fmla="*/ 4831247 w 5217501"/>
                  <a:gd name="connsiteY53" fmla="*/ 3103971 h 5217502"/>
                  <a:gd name="connsiteX54" fmla="*/ 4850346 w 5217501"/>
                  <a:gd name="connsiteY54" fmla="*/ 3068278 h 5217502"/>
                  <a:gd name="connsiteX55" fmla="*/ 4901062 w 5217501"/>
                  <a:gd name="connsiteY55" fmla="*/ 2958571 h 5217502"/>
                  <a:gd name="connsiteX56" fmla="*/ 4918546 w 5217501"/>
                  <a:gd name="connsiteY56" fmla="*/ 2907804 h 5217502"/>
                  <a:gd name="connsiteX57" fmla="*/ 4946677 w 5217501"/>
                  <a:gd name="connsiteY57" fmla="*/ 2802766 h 5217502"/>
                  <a:gd name="connsiteX58" fmla="*/ 4964652 w 5217501"/>
                  <a:gd name="connsiteY58" fmla="*/ 2697747 h 5217502"/>
                  <a:gd name="connsiteX59" fmla="*/ 4966187 w 5217501"/>
                  <a:gd name="connsiteY59" fmla="*/ 2686150 h 5217502"/>
                  <a:gd name="connsiteX60" fmla="*/ 4969820 w 5217501"/>
                  <a:gd name="connsiteY60" fmla="*/ 2603440 h 5217502"/>
                  <a:gd name="connsiteX61" fmla="*/ 4966187 w 5217501"/>
                  <a:gd name="connsiteY61" fmla="*/ 2520729 h 5217502"/>
                  <a:gd name="connsiteX62" fmla="*/ 4939976 w 5217501"/>
                  <a:gd name="connsiteY62" fmla="*/ 2367592 h 5217502"/>
                  <a:gd name="connsiteX63" fmla="*/ 4935566 w 5217501"/>
                  <a:gd name="connsiteY63" fmla="*/ 2351124 h 5217502"/>
                  <a:gd name="connsiteX64" fmla="*/ 4886635 w 5217501"/>
                  <a:gd name="connsiteY64" fmla="*/ 2209043 h 5217502"/>
                  <a:gd name="connsiteX65" fmla="*/ 4287283 w 5217501"/>
                  <a:gd name="connsiteY65" fmla="*/ 1660703 h 5217502"/>
                  <a:gd name="connsiteX66" fmla="*/ 4206240 w 5217501"/>
                  <a:gd name="connsiteY66" fmla="*/ 1639118 h 5217502"/>
                  <a:gd name="connsiteX67" fmla="*/ 4217767 w 5217501"/>
                  <a:gd name="connsiteY67" fmla="*/ 1759394 h 5217502"/>
                  <a:gd name="connsiteX68" fmla="*/ 3995826 w 5217501"/>
                  <a:gd name="connsiteY68" fmla="*/ 2295207 h 5217502"/>
                  <a:gd name="connsiteX69" fmla="*/ 3898706 w 5217501"/>
                  <a:gd name="connsiteY69" fmla="*/ 1320701 h 5217502"/>
                  <a:gd name="connsiteX70" fmla="*/ 2924201 w 5217501"/>
                  <a:gd name="connsiteY70" fmla="*/ 1223580 h 5217502"/>
                  <a:gd name="connsiteX71" fmla="*/ 3460014 w 5217501"/>
                  <a:gd name="connsiteY71" fmla="*/ 1001639 h 5217502"/>
                  <a:gd name="connsiteX72" fmla="*/ 3579955 w 5217501"/>
                  <a:gd name="connsiteY72" fmla="*/ 1013135 h 5217502"/>
                  <a:gd name="connsiteX73" fmla="*/ 3538438 w 5217501"/>
                  <a:gd name="connsiteY73" fmla="*/ 872011 h 5217502"/>
                  <a:gd name="connsiteX74" fmla="*/ 2607589 w 5217501"/>
                  <a:gd name="connsiteY74" fmla="*/ 237832 h 5217502"/>
                  <a:gd name="connsiteX75" fmla="*/ 1676740 w 5217501"/>
                  <a:gd name="connsiteY75" fmla="*/ 872011 h 5217502"/>
                  <a:gd name="connsiteX76" fmla="*/ 1635617 w 5217501"/>
                  <a:gd name="connsiteY76" fmla="*/ 1011799 h 5217502"/>
                  <a:gd name="connsiteX77" fmla="*/ 1756601 w 5217501"/>
                  <a:gd name="connsiteY77" fmla="*/ 1000203 h 5217502"/>
                  <a:gd name="connsiteX78" fmla="*/ 2292414 w 5217501"/>
                  <a:gd name="connsiteY78" fmla="*/ 1222144 h 5217502"/>
                  <a:gd name="connsiteX79" fmla="*/ 1317909 w 5217501"/>
                  <a:gd name="connsiteY79" fmla="*/ 1319265 h 5217502"/>
                  <a:gd name="connsiteX80" fmla="*/ 1220788 w 5217501"/>
                  <a:gd name="connsiteY80" fmla="*/ 2293771 h 5217502"/>
                  <a:gd name="connsiteX81" fmla="*/ 998847 w 5217501"/>
                  <a:gd name="connsiteY81" fmla="*/ 1757958 h 5217502"/>
                  <a:gd name="connsiteX82" fmla="*/ 1011303 w 5217501"/>
                  <a:gd name="connsiteY82" fmla="*/ 1628002 h 5217502"/>
                  <a:gd name="connsiteX83" fmla="*/ 879286 w 5217501"/>
                  <a:gd name="connsiteY83" fmla="*/ 1666839 h 5217502"/>
                  <a:gd name="connsiteX84" fmla="*/ 245107 w 5217501"/>
                  <a:gd name="connsiteY84" fmla="*/ 2597688 h 5217502"/>
                  <a:gd name="connsiteX85" fmla="*/ 153207 w 5217501"/>
                  <a:gd name="connsiteY85" fmla="*/ 1356590 h 5217502"/>
                  <a:gd name="connsiteX86" fmla="*/ 256466 w 5217501"/>
                  <a:gd name="connsiteY86" fmla="*/ 1901810 h 5217502"/>
                  <a:gd name="connsiteX87" fmla="*/ 293787 w 5217501"/>
                  <a:gd name="connsiteY87" fmla="*/ 1978071 h 5217502"/>
                  <a:gd name="connsiteX88" fmla="*/ 354555 w 5217501"/>
                  <a:gd name="connsiteY88" fmla="*/ 1904419 h 5217502"/>
                  <a:gd name="connsiteX89" fmla="*/ 947581 w 5217501"/>
                  <a:gd name="connsiteY89" fmla="*/ 1622320 h 5217502"/>
                  <a:gd name="connsiteX90" fmla="*/ 1012160 w 5217501"/>
                  <a:gd name="connsiteY90" fmla="*/ 1619059 h 5217502"/>
                  <a:gd name="connsiteX91" fmla="*/ 1012718 w 5217501"/>
                  <a:gd name="connsiteY91" fmla="*/ 1613231 h 5217502"/>
                  <a:gd name="connsiteX92" fmla="*/ 1220788 w 5217501"/>
                  <a:gd name="connsiteY92" fmla="*/ 1222144 h 5217502"/>
                  <a:gd name="connsiteX93" fmla="*/ 1611874 w 5217501"/>
                  <a:gd name="connsiteY93" fmla="*/ 1014074 h 5217502"/>
                  <a:gd name="connsiteX94" fmla="*/ 1628577 w 5217501"/>
                  <a:gd name="connsiteY94" fmla="*/ 1012474 h 5217502"/>
                  <a:gd name="connsiteX95" fmla="*/ 1632221 w 5217501"/>
                  <a:gd name="connsiteY95" fmla="*/ 940305 h 5217502"/>
                  <a:gd name="connsiteX96" fmla="*/ 1914320 w 5217501"/>
                  <a:gd name="connsiteY96" fmla="*/ 347280 h 5217502"/>
                  <a:gd name="connsiteX97" fmla="*/ 1981389 w 5217501"/>
                  <a:gd name="connsiteY97" fmla="*/ 291943 h 5217502"/>
                  <a:gd name="connsiteX98" fmla="*/ 1904136 w 5217501"/>
                  <a:gd name="connsiteY98" fmla="*/ 254137 h 5217502"/>
                  <a:gd name="connsiteX99" fmla="*/ 519030 w 5217501"/>
                  <a:gd name="connsiteY99" fmla="*/ 516701 h 5217502"/>
                  <a:gd name="connsiteX100" fmla="*/ 153207 w 5217501"/>
                  <a:gd name="connsiteY100" fmla="*/ 1356590 h 5217502"/>
                  <a:gd name="connsiteX101" fmla="*/ 150879 w 5217501"/>
                  <a:gd name="connsiteY101" fmla="*/ 3860911 h 5217502"/>
                  <a:gd name="connsiteX102" fmla="*/ 516703 w 5217501"/>
                  <a:gd name="connsiteY102" fmla="*/ 4700799 h 5217502"/>
                  <a:gd name="connsiteX103" fmla="*/ 1901810 w 5217501"/>
                  <a:gd name="connsiteY103" fmla="*/ 4963362 h 5217502"/>
                  <a:gd name="connsiteX104" fmla="*/ 1993356 w 5217501"/>
                  <a:gd name="connsiteY104" fmla="*/ 4918561 h 5217502"/>
                  <a:gd name="connsiteX105" fmla="*/ 1914320 w 5217501"/>
                  <a:gd name="connsiteY105" fmla="*/ 4853350 h 5217502"/>
                  <a:gd name="connsiteX106" fmla="*/ 1632221 w 5217501"/>
                  <a:gd name="connsiteY106" fmla="*/ 4260325 h 5217502"/>
                  <a:gd name="connsiteX107" fmla="*/ 1629678 w 5217501"/>
                  <a:gd name="connsiteY107" fmla="*/ 4209971 h 5217502"/>
                  <a:gd name="connsiteX108" fmla="*/ 1610438 w 5217501"/>
                  <a:gd name="connsiteY108" fmla="*/ 4208126 h 5217502"/>
                  <a:gd name="connsiteX109" fmla="*/ 1219352 w 5217501"/>
                  <a:gd name="connsiteY109" fmla="*/ 4000057 h 5217502"/>
                  <a:gd name="connsiteX110" fmla="*/ 1011282 w 5217501"/>
                  <a:gd name="connsiteY110" fmla="*/ 3608970 h 5217502"/>
                  <a:gd name="connsiteX111" fmla="*/ 1008133 w 5217501"/>
                  <a:gd name="connsiteY111" fmla="*/ 3576114 h 5217502"/>
                  <a:gd name="connsiteX112" fmla="*/ 947581 w 5217501"/>
                  <a:gd name="connsiteY112" fmla="*/ 3573056 h 5217502"/>
                  <a:gd name="connsiteX113" fmla="*/ 354555 w 5217501"/>
                  <a:gd name="connsiteY113" fmla="*/ 3290957 h 5217502"/>
                  <a:gd name="connsiteX114" fmla="*/ 299123 w 5217501"/>
                  <a:gd name="connsiteY114" fmla="*/ 3223772 h 5217502"/>
                  <a:gd name="connsiteX115" fmla="*/ 254139 w 5217501"/>
                  <a:gd name="connsiteY115" fmla="*/ 3315691 h 5217502"/>
                  <a:gd name="connsiteX116" fmla="*/ 150879 w 5217501"/>
                  <a:gd name="connsiteY116" fmla="*/ 3860911 h 5217502"/>
                  <a:gd name="connsiteX117" fmla="*/ 0 w 5217501"/>
                  <a:gd name="connsiteY117" fmla="*/ 3990364 h 5217502"/>
                  <a:gd name="connsiteX118" fmla="*/ 275181 w 5217501"/>
                  <a:gd name="connsiteY118" fmla="*/ 3215846 h 5217502"/>
                  <a:gd name="connsiteX119" fmla="*/ 284278 w 5217501"/>
                  <a:gd name="connsiteY119" fmla="*/ 3205781 h 5217502"/>
                  <a:gd name="connsiteX120" fmla="*/ 234836 w 5217501"/>
                  <a:gd name="connsiteY120" fmla="*/ 3145856 h 5217502"/>
                  <a:gd name="connsiteX121" fmla="*/ 67394 w 5217501"/>
                  <a:gd name="connsiteY121" fmla="*/ 2597688 h 5217502"/>
                  <a:gd name="connsiteX122" fmla="*/ 234836 w 5217501"/>
                  <a:gd name="connsiteY122" fmla="*/ 2049520 h 5217502"/>
                  <a:gd name="connsiteX123" fmla="*/ 276009 w 5217501"/>
                  <a:gd name="connsiteY123" fmla="*/ 1999618 h 5217502"/>
                  <a:gd name="connsiteX124" fmla="*/ 204500 w 5217501"/>
                  <a:gd name="connsiteY124" fmla="*/ 1902350 h 5217502"/>
                  <a:gd name="connsiteX125" fmla="*/ 361746 w 5217501"/>
                  <a:gd name="connsiteY125" fmla="*/ 359420 h 5217502"/>
                  <a:gd name="connsiteX126" fmla="*/ 1904676 w 5217501"/>
                  <a:gd name="connsiteY126" fmla="*/ 202173 h 5217502"/>
                  <a:gd name="connsiteX127" fmla="*/ 2002778 w 5217501"/>
                  <a:gd name="connsiteY127" fmla="*/ 274296 h 5217502"/>
                  <a:gd name="connsiteX128" fmla="*/ 2059421 w 5217501"/>
                  <a:gd name="connsiteY128" fmla="*/ 227561 h 5217502"/>
                  <a:gd name="connsiteX129" fmla="*/ 2607589 w 5217501"/>
                  <a:gd name="connsiteY129" fmla="*/ 60119 h 5217502"/>
                  <a:gd name="connsiteX130" fmla="*/ 3126045 w 5217501"/>
                  <a:gd name="connsiteY130" fmla="*/ 208259 h 5217502"/>
                  <a:gd name="connsiteX131" fmla="*/ 3215550 w 5217501"/>
                  <a:gd name="connsiteY131" fmla="*/ 276014 h 5217502"/>
                  <a:gd name="connsiteX132" fmla="*/ 3312826 w 5217501"/>
                  <a:gd name="connsiteY132" fmla="*/ 204499 h 5217502"/>
                  <a:gd name="connsiteX133" fmla="*/ 4855757 w 5217501"/>
                  <a:gd name="connsiteY133" fmla="*/ 361745 h 5217502"/>
                  <a:gd name="connsiteX134" fmla="*/ 5013004 w 5217501"/>
                  <a:gd name="connsiteY134" fmla="*/ 1904676 h 5217502"/>
                  <a:gd name="connsiteX135" fmla="*/ 4941319 w 5217501"/>
                  <a:gd name="connsiteY135" fmla="*/ 2002183 h 5217502"/>
                  <a:gd name="connsiteX136" fmla="*/ 4999645 w 5217501"/>
                  <a:gd name="connsiteY136" fmla="*/ 2079232 h 5217502"/>
                  <a:gd name="connsiteX137" fmla="*/ 5147785 w 5217501"/>
                  <a:gd name="connsiteY137" fmla="*/ 2597688 h 5217502"/>
                  <a:gd name="connsiteX138" fmla="*/ 5147719 w 5217501"/>
                  <a:gd name="connsiteY138" fmla="*/ 2599002 h 5217502"/>
                  <a:gd name="connsiteX139" fmla="*/ 5147785 w 5217501"/>
                  <a:gd name="connsiteY139" fmla="*/ 2600315 h 5217502"/>
                  <a:gd name="connsiteX140" fmla="*/ 5147561 w 5217501"/>
                  <a:gd name="connsiteY140" fmla="*/ 2604753 h 5217502"/>
                  <a:gd name="connsiteX141" fmla="*/ 5147785 w 5217501"/>
                  <a:gd name="connsiteY141" fmla="*/ 2609191 h 5217502"/>
                  <a:gd name="connsiteX142" fmla="*/ 4999645 w 5217501"/>
                  <a:gd name="connsiteY142" fmla="*/ 3127647 h 5217502"/>
                  <a:gd name="connsiteX143" fmla="*/ 4938140 w 5217501"/>
                  <a:gd name="connsiteY143" fmla="*/ 3208896 h 5217502"/>
                  <a:gd name="connsiteX144" fmla="*/ 4942321 w 5217501"/>
                  <a:gd name="connsiteY144" fmla="*/ 3213522 h 5217502"/>
                  <a:gd name="connsiteX145" fmla="*/ 4858081 w 5217501"/>
                  <a:gd name="connsiteY145" fmla="*/ 4855758 h 5217502"/>
                  <a:gd name="connsiteX146" fmla="*/ 3215845 w 5217501"/>
                  <a:gd name="connsiteY146" fmla="*/ 4939997 h 5217502"/>
                  <a:gd name="connsiteX147" fmla="*/ 3206450 w 5217501"/>
                  <a:gd name="connsiteY147" fmla="*/ 4931505 h 5217502"/>
                  <a:gd name="connsiteX148" fmla="*/ 3126045 w 5217501"/>
                  <a:gd name="connsiteY148" fmla="*/ 4992371 h 5217502"/>
                  <a:gd name="connsiteX149" fmla="*/ 2607589 w 5217501"/>
                  <a:gd name="connsiteY149" fmla="*/ 5140511 h 5217502"/>
                  <a:gd name="connsiteX150" fmla="*/ 2059421 w 5217501"/>
                  <a:gd name="connsiteY150" fmla="*/ 4973069 h 5217502"/>
                  <a:gd name="connsiteX151" fmla="*/ 2011438 w 5217501"/>
                  <a:gd name="connsiteY151" fmla="*/ 4933479 h 5217502"/>
                  <a:gd name="connsiteX152" fmla="*/ 2001656 w 5217501"/>
                  <a:gd name="connsiteY152" fmla="*/ 4942322 h 5217502"/>
                  <a:gd name="connsiteX153" fmla="*/ 359421 w 5217501"/>
                  <a:gd name="connsiteY153" fmla="*/ 4858082 h 5217502"/>
                  <a:gd name="connsiteX154" fmla="*/ 0 w 5217501"/>
                  <a:gd name="connsiteY154" fmla="*/ 3990364 h 5217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5217501" h="5217502">
                    <a:moveTo>
                      <a:pt x="3238272" y="293215"/>
                    </a:moveTo>
                    <a:lnTo>
                      <a:pt x="3266808" y="314817"/>
                    </a:lnTo>
                    <a:cubicBezTo>
                      <a:pt x="3440920" y="473065"/>
                      <a:pt x="3557853" y="693112"/>
                      <a:pt x="3582957" y="940305"/>
                    </a:cubicBezTo>
                    <a:lnTo>
                      <a:pt x="3586667" y="1013778"/>
                    </a:lnTo>
                    <a:lnTo>
                      <a:pt x="3604740" y="1015510"/>
                    </a:lnTo>
                    <a:cubicBezTo>
                      <a:pt x="3748030" y="1043253"/>
                      <a:pt x="3884856" y="1112610"/>
                      <a:pt x="3995827" y="1223580"/>
                    </a:cubicBezTo>
                    <a:cubicBezTo>
                      <a:pt x="4106797" y="1334551"/>
                      <a:pt x="4176154" y="1471377"/>
                      <a:pt x="4203896" y="1614667"/>
                    </a:cubicBezTo>
                    <a:lnTo>
                      <a:pt x="4204323" y="1619125"/>
                    </a:lnTo>
                    <a:lnTo>
                      <a:pt x="4267599" y="1622320"/>
                    </a:lnTo>
                    <a:cubicBezTo>
                      <a:pt x="4514793" y="1647424"/>
                      <a:pt x="4734839" y="1764357"/>
                      <a:pt x="4893087" y="1938469"/>
                    </a:cubicBezTo>
                    <a:lnTo>
                      <a:pt x="4924153" y="1979508"/>
                    </a:lnTo>
                    <a:lnTo>
                      <a:pt x="4961039" y="1904136"/>
                    </a:lnTo>
                    <a:cubicBezTo>
                      <a:pt x="5163769" y="1439448"/>
                      <a:pt x="5067287" y="887840"/>
                      <a:pt x="4698475" y="519029"/>
                    </a:cubicBezTo>
                    <a:cubicBezTo>
                      <a:pt x="4329662" y="150217"/>
                      <a:pt x="3778054" y="53735"/>
                      <a:pt x="3313366" y="256465"/>
                    </a:cubicBezTo>
                    <a:close/>
                    <a:moveTo>
                      <a:pt x="3225646" y="4916974"/>
                    </a:moveTo>
                    <a:lnTo>
                      <a:pt x="3315690" y="4961040"/>
                    </a:lnTo>
                    <a:cubicBezTo>
                      <a:pt x="3780377" y="5163770"/>
                      <a:pt x="4331986" y="5067287"/>
                      <a:pt x="4700798" y="4698476"/>
                    </a:cubicBezTo>
                    <a:cubicBezTo>
                      <a:pt x="5069610" y="4329663"/>
                      <a:pt x="5166091" y="3778055"/>
                      <a:pt x="4963361" y="3313367"/>
                    </a:cubicBezTo>
                    <a:lnTo>
                      <a:pt x="4922406" y="3229680"/>
                    </a:lnTo>
                    <a:lnTo>
                      <a:pt x="4893087" y="3268410"/>
                    </a:lnTo>
                    <a:cubicBezTo>
                      <a:pt x="4734839" y="3442522"/>
                      <a:pt x="4514793" y="3559455"/>
                      <a:pt x="4267599" y="3584559"/>
                    </a:cubicBezTo>
                    <a:lnTo>
                      <a:pt x="4207242" y="3587607"/>
                    </a:lnTo>
                    <a:lnTo>
                      <a:pt x="4205332" y="3607534"/>
                    </a:lnTo>
                    <a:cubicBezTo>
                      <a:pt x="4177589" y="3750824"/>
                      <a:pt x="4108233" y="3887650"/>
                      <a:pt x="3997262" y="3998621"/>
                    </a:cubicBezTo>
                    <a:cubicBezTo>
                      <a:pt x="3886292" y="4109591"/>
                      <a:pt x="3749466" y="4178948"/>
                      <a:pt x="3606176" y="4206690"/>
                    </a:cubicBezTo>
                    <a:lnTo>
                      <a:pt x="3585565" y="4208666"/>
                    </a:lnTo>
                    <a:lnTo>
                      <a:pt x="3582957" y="4260325"/>
                    </a:lnTo>
                    <a:cubicBezTo>
                      <a:pt x="3557853" y="4507519"/>
                      <a:pt x="3440920" y="4727565"/>
                      <a:pt x="3266808" y="4885813"/>
                    </a:cubicBezTo>
                    <a:close/>
                    <a:moveTo>
                      <a:pt x="245107" y="2597688"/>
                    </a:moveTo>
                    <a:cubicBezTo>
                      <a:pt x="245107" y="3014408"/>
                      <a:pt x="502230" y="3380545"/>
                      <a:pt x="879286" y="3528537"/>
                    </a:cubicBezTo>
                    <a:lnTo>
                      <a:pt x="1007179" y="3566161"/>
                    </a:lnTo>
                    <a:lnTo>
                      <a:pt x="997411" y="3464244"/>
                    </a:lnTo>
                    <a:cubicBezTo>
                      <a:pt x="997411" y="3270318"/>
                      <a:pt x="1071391" y="3076391"/>
                      <a:pt x="1219352" y="2928431"/>
                    </a:cubicBezTo>
                    <a:cubicBezTo>
                      <a:pt x="1015566" y="3234955"/>
                      <a:pt x="1056198" y="3642661"/>
                      <a:pt x="1316473" y="3902936"/>
                    </a:cubicBezTo>
                    <a:cubicBezTo>
                      <a:pt x="1576747" y="4163210"/>
                      <a:pt x="1984452" y="4203844"/>
                      <a:pt x="2290978" y="4000057"/>
                    </a:cubicBezTo>
                    <a:cubicBezTo>
                      <a:pt x="2143017" y="4148017"/>
                      <a:pt x="1949091" y="4221998"/>
                      <a:pt x="1755165" y="4221998"/>
                    </a:cubicBezTo>
                    <a:lnTo>
                      <a:pt x="1642188" y="4211170"/>
                    </a:lnTo>
                    <a:lnTo>
                      <a:pt x="1676740" y="4328619"/>
                    </a:lnTo>
                    <a:cubicBezTo>
                      <a:pt x="1824733" y="4705675"/>
                      <a:pt x="2190870" y="4962798"/>
                      <a:pt x="2607589" y="4962798"/>
                    </a:cubicBezTo>
                    <a:cubicBezTo>
                      <a:pt x="3024309" y="4962798"/>
                      <a:pt x="3390445" y="4705675"/>
                      <a:pt x="3538438" y="4328619"/>
                    </a:cubicBezTo>
                    <a:lnTo>
                      <a:pt x="3573383" y="4209834"/>
                    </a:lnTo>
                    <a:lnTo>
                      <a:pt x="3461449" y="4220562"/>
                    </a:lnTo>
                    <a:cubicBezTo>
                      <a:pt x="3267523" y="4220562"/>
                      <a:pt x="3073597" y="4146581"/>
                      <a:pt x="2925637" y="3998621"/>
                    </a:cubicBezTo>
                    <a:cubicBezTo>
                      <a:pt x="3232161" y="4202407"/>
                      <a:pt x="3639866" y="4161774"/>
                      <a:pt x="3900141" y="3901500"/>
                    </a:cubicBezTo>
                    <a:cubicBezTo>
                      <a:pt x="4160416" y="3641225"/>
                      <a:pt x="4201049" y="3233520"/>
                      <a:pt x="3997262" y="2926995"/>
                    </a:cubicBezTo>
                    <a:cubicBezTo>
                      <a:pt x="4145223" y="3074955"/>
                      <a:pt x="4219203" y="3268882"/>
                      <a:pt x="4219203" y="3462808"/>
                    </a:cubicBezTo>
                    <a:lnTo>
                      <a:pt x="4209335" y="3565768"/>
                    </a:lnTo>
                    <a:lnTo>
                      <a:pt x="4335894" y="3528537"/>
                    </a:lnTo>
                    <a:cubicBezTo>
                      <a:pt x="4389759" y="3507395"/>
                      <a:pt x="4441176" y="3481802"/>
                      <a:pt x="4489746" y="3452245"/>
                    </a:cubicBezTo>
                    <a:lnTo>
                      <a:pt x="4625882" y="3352634"/>
                    </a:lnTo>
                    <a:lnTo>
                      <a:pt x="4628464" y="3350160"/>
                    </a:lnTo>
                    <a:lnTo>
                      <a:pt x="4738929" y="3236267"/>
                    </a:lnTo>
                    <a:lnTo>
                      <a:pt x="4753884" y="3216565"/>
                    </a:lnTo>
                    <a:lnTo>
                      <a:pt x="4831247" y="3103971"/>
                    </a:lnTo>
                    <a:lnTo>
                      <a:pt x="4850346" y="3068278"/>
                    </a:lnTo>
                    <a:lnTo>
                      <a:pt x="4901062" y="2958571"/>
                    </a:lnTo>
                    <a:lnTo>
                      <a:pt x="4918546" y="2907804"/>
                    </a:lnTo>
                    <a:lnTo>
                      <a:pt x="4946677" y="2802766"/>
                    </a:lnTo>
                    <a:lnTo>
                      <a:pt x="4964652" y="2697747"/>
                    </a:lnTo>
                    <a:lnTo>
                      <a:pt x="4966187" y="2686150"/>
                    </a:lnTo>
                    <a:lnTo>
                      <a:pt x="4969820" y="2603440"/>
                    </a:lnTo>
                    <a:lnTo>
                      <a:pt x="4966187" y="2520729"/>
                    </a:lnTo>
                    <a:lnTo>
                      <a:pt x="4939976" y="2367592"/>
                    </a:lnTo>
                    <a:lnTo>
                      <a:pt x="4935566" y="2351124"/>
                    </a:lnTo>
                    <a:lnTo>
                      <a:pt x="4886635" y="2209043"/>
                    </a:lnTo>
                    <a:cubicBezTo>
                      <a:pt x="4775060" y="1953733"/>
                      <a:pt x="4559380" y="1751538"/>
                      <a:pt x="4287283" y="1660703"/>
                    </a:cubicBezTo>
                    <a:lnTo>
                      <a:pt x="4206240" y="1639118"/>
                    </a:lnTo>
                    <a:lnTo>
                      <a:pt x="4217767" y="1759394"/>
                    </a:lnTo>
                    <a:cubicBezTo>
                      <a:pt x="4217767" y="1953320"/>
                      <a:pt x="4143787" y="2147246"/>
                      <a:pt x="3995826" y="2295207"/>
                    </a:cubicBezTo>
                    <a:cubicBezTo>
                      <a:pt x="4199612" y="1988682"/>
                      <a:pt x="4158980" y="1580976"/>
                      <a:pt x="3898706" y="1320701"/>
                    </a:cubicBezTo>
                    <a:cubicBezTo>
                      <a:pt x="3638431" y="1060427"/>
                      <a:pt x="3230726" y="1019793"/>
                      <a:pt x="2924201" y="1223580"/>
                    </a:cubicBezTo>
                    <a:cubicBezTo>
                      <a:pt x="3072161" y="1075619"/>
                      <a:pt x="3266087" y="1001639"/>
                      <a:pt x="3460014" y="1001639"/>
                    </a:cubicBezTo>
                    <a:lnTo>
                      <a:pt x="3579955" y="1013135"/>
                    </a:lnTo>
                    <a:lnTo>
                      <a:pt x="3538438" y="872011"/>
                    </a:lnTo>
                    <a:cubicBezTo>
                      <a:pt x="3390446" y="494955"/>
                      <a:pt x="3024309" y="237832"/>
                      <a:pt x="2607589" y="237832"/>
                    </a:cubicBezTo>
                    <a:cubicBezTo>
                      <a:pt x="2190870" y="237832"/>
                      <a:pt x="1824732" y="494955"/>
                      <a:pt x="1676740" y="872011"/>
                    </a:cubicBezTo>
                    <a:lnTo>
                      <a:pt x="1635617" y="1011799"/>
                    </a:lnTo>
                    <a:lnTo>
                      <a:pt x="1756601" y="1000203"/>
                    </a:lnTo>
                    <a:cubicBezTo>
                      <a:pt x="1950527" y="1000203"/>
                      <a:pt x="2144453" y="1074184"/>
                      <a:pt x="2292414" y="1222144"/>
                    </a:cubicBezTo>
                    <a:cubicBezTo>
                      <a:pt x="1985889" y="1018358"/>
                      <a:pt x="1578183" y="1058991"/>
                      <a:pt x="1317909" y="1319265"/>
                    </a:cubicBezTo>
                    <a:cubicBezTo>
                      <a:pt x="1057634" y="1579540"/>
                      <a:pt x="1017001" y="1987246"/>
                      <a:pt x="1220788" y="2293771"/>
                    </a:cubicBezTo>
                    <a:cubicBezTo>
                      <a:pt x="1072827" y="2145810"/>
                      <a:pt x="998847" y="1951884"/>
                      <a:pt x="998847" y="1757958"/>
                    </a:cubicBezTo>
                    <a:lnTo>
                      <a:pt x="1011303" y="1628002"/>
                    </a:lnTo>
                    <a:lnTo>
                      <a:pt x="879286" y="1666839"/>
                    </a:lnTo>
                    <a:cubicBezTo>
                      <a:pt x="502230" y="1814832"/>
                      <a:pt x="245107" y="2180969"/>
                      <a:pt x="245107" y="2597688"/>
                    </a:cubicBezTo>
                    <a:close/>
                    <a:moveTo>
                      <a:pt x="153207" y="1356590"/>
                    </a:moveTo>
                    <a:cubicBezTo>
                      <a:pt x="146495" y="1541071"/>
                      <a:pt x="180442" y="1727552"/>
                      <a:pt x="256466" y="1901810"/>
                    </a:cubicBezTo>
                    <a:lnTo>
                      <a:pt x="293787" y="1978071"/>
                    </a:lnTo>
                    <a:lnTo>
                      <a:pt x="354555" y="1904419"/>
                    </a:lnTo>
                    <a:cubicBezTo>
                      <a:pt x="509800" y="1749174"/>
                      <a:pt x="716866" y="1645750"/>
                      <a:pt x="947581" y="1622320"/>
                    </a:cubicBezTo>
                    <a:lnTo>
                      <a:pt x="1012160" y="1619059"/>
                    </a:lnTo>
                    <a:lnTo>
                      <a:pt x="1012718" y="1613231"/>
                    </a:lnTo>
                    <a:cubicBezTo>
                      <a:pt x="1040461" y="1469941"/>
                      <a:pt x="1109818" y="1333115"/>
                      <a:pt x="1220788" y="1222144"/>
                    </a:cubicBezTo>
                    <a:cubicBezTo>
                      <a:pt x="1331758" y="1111174"/>
                      <a:pt x="1468584" y="1041817"/>
                      <a:pt x="1611874" y="1014074"/>
                    </a:cubicBezTo>
                    <a:lnTo>
                      <a:pt x="1628577" y="1012474"/>
                    </a:lnTo>
                    <a:lnTo>
                      <a:pt x="1632221" y="940305"/>
                    </a:lnTo>
                    <a:cubicBezTo>
                      <a:pt x="1655651" y="709591"/>
                      <a:pt x="1759075" y="502525"/>
                      <a:pt x="1914320" y="347280"/>
                    </a:cubicBezTo>
                    <a:lnTo>
                      <a:pt x="1981389" y="291943"/>
                    </a:lnTo>
                    <a:lnTo>
                      <a:pt x="1904136" y="254137"/>
                    </a:lnTo>
                    <a:cubicBezTo>
                      <a:pt x="1439449" y="51407"/>
                      <a:pt x="887842" y="147889"/>
                      <a:pt x="519030" y="516701"/>
                    </a:cubicBezTo>
                    <a:cubicBezTo>
                      <a:pt x="288522" y="747209"/>
                      <a:pt x="164393" y="1049121"/>
                      <a:pt x="153207" y="1356590"/>
                    </a:cubicBezTo>
                    <a:close/>
                    <a:moveTo>
                      <a:pt x="150879" y="3860911"/>
                    </a:moveTo>
                    <a:cubicBezTo>
                      <a:pt x="162066" y="4168379"/>
                      <a:pt x="286195" y="4470291"/>
                      <a:pt x="516703" y="4700799"/>
                    </a:cubicBezTo>
                    <a:cubicBezTo>
                      <a:pt x="885515" y="5069611"/>
                      <a:pt x="1437123" y="5166092"/>
                      <a:pt x="1901810" y="4963362"/>
                    </a:cubicBezTo>
                    <a:lnTo>
                      <a:pt x="1993356" y="4918561"/>
                    </a:lnTo>
                    <a:lnTo>
                      <a:pt x="1914320" y="4853350"/>
                    </a:lnTo>
                    <a:cubicBezTo>
                      <a:pt x="1759075" y="4698105"/>
                      <a:pt x="1655651" y="4491039"/>
                      <a:pt x="1632221" y="4260325"/>
                    </a:cubicBezTo>
                    <a:lnTo>
                      <a:pt x="1629678" y="4209971"/>
                    </a:lnTo>
                    <a:lnTo>
                      <a:pt x="1610438" y="4208126"/>
                    </a:lnTo>
                    <a:cubicBezTo>
                      <a:pt x="1467148" y="4180384"/>
                      <a:pt x="1330322" y="4111027"/>
                      <a:pt x="1219352" y="4000057"/>
                    </a:cubicBezTo>
                    <a:cubicBezTo>
                      <a:pt x="1108381" y="3889086"/>
                      <a:pt x="1039025" y="3752260"/>
                      <a:pt x="1011282" y="3608970"/>
                    </a:cubicBezTo>
                    <a:lnTo>
                      <a:pt x="1008133" y="3576114"/>
                    </a:lnTo>
                    <a:lnTo>
                      <a:pt x="947581" y="3573056"/>
                    </a:lnTo>
                    <a:cubicBezTo>
                      <a:pt x="716866" y="3549626"/>
                      <a:pt x="509800" y="3446202"/>
                      <a:pt x="354555" y="3290957"/>
                    </a:cubicBezTo>
                    <a:lnTo>
                      <a:pt x="299123" y="3223772"/>
                    </a:lnTo>
                    <a:lnTo>
                      <a:pt x="254139" y="3315691"/>
                    </a:lnTo>
                    <a:cubicBezTo>
                      <a:pt x="178115" y="3489949"/>
                      <a:pt x="144168" y="3676430"/>
                      <a:pt x="150879" y="3860911"/>
                    </a:cubicBezTo>
                    <a:close/>
                    <a:moveTo>
                      <a:pt x="0" y="3990364"/>
                    </a:moveTo>
                    <a:cubicBezTo>
                      <a:pt x="0" y="3715569"/>
                      <a:pt x="91727" y="3440774"/>
                      <a:pt x="275181" y="3215846"/>
                    </a:cubicBezTo>
                    <a:lnTo>
                      <a:pt x="284278" y="3205781"/>
                    </a:lnTo>
                    <a:lnTo>
                      <a:pt x="234836" y="3145856"/>
                    </a:lnTo>
                    <a:cubicBezTo>
                      <a:pt x="129122" y="2989379"/>
                      <a:pt x="67394" y="2800742"/>
                      <a:pt x="67394" y="2597688"/>
                    </a:cubicBezTo>
                    <a:cubicBezTo>
                      <a:pt x="67394" y="2394634"/>
                      <a:pt x="129122" y="2205998"/>
                      <a:pt x="234836" y="2049520"/>
                    </a:cubicBezTo>
                    <a:lnTo>
                      <a:pt x="276009" y="1999618"/>
                    </a:lnTo>
                    <a:lnTo>
                      <a:pt x="204500" y="1902350"/>
                    </a:lnTo>
                    <a:cubicBezTo>
                      <a:pt x="-109993" y="1426034"/>
                      <a:pt x="-57578" y="778743"/>
                      <a:pt x="361746" y="359420"/>
                    </a:cubicBezTo>
                    <a:cubicBezTo>
                      <a:pt x="781071" y="-59904"/>
                      <a:pt x="1428361" y="-112320"/>
                      <a:pt x="1904676" y="202173"/>
                    </a:cubicBezTo>
                    <a:lnTo>
                      <a:pt x="2002778" y="274296"/>
                    </a:lnTo>
                    <a:lnTo>
                      <a:pt x="2059421" y="227561"/>
                    </a:lnTo>
                    <a:cubicBezTo>
                      <a:pt x="2215899" y="121847"/>
                      <a:pt x="2404535" y="60119"/>
                      <a:pt x="2607589" y="60119"/>
                    </a:cubicBezTo>
                    <a:cubicBezTo>
                      <a:pt x="2797952" y="60119"/>
                      <a:pt x="2975644" y="114372"/>
                      <a:pt x="3126045" y="208259"/>
                    </a:cubicBezTo>
                    <a:lnTo>
                      <a:pt x="3215550" y="276014"/>
                    </a:lnTo>
                    <a:lnTo>
                      <a:pt x="3312826" y="204499"/>
                    </a:lnTo>
                    <a:cubicBezTo>
                      <a:pt x="3789142" y="-109994"/>
                      <a:pt x="4436433" y="-57579"/>
                      <a:pt x="4855757" y="361745"/>
                    </a:cubicBezTo>
                    <a:cubicBezTo>
                      <a:pt x="5275081" y="781069"/>
                      <a:pt x="5327496" y="1428360"/>
                      <a:pt x="5013004" y="1904676"/>
                    </a:cubicBezTo>
                    <a:lnTo>
                      <a:pt x="4941319" y="2002183"/>
                    </a:lnTo>
                    <a:lnTo>
                      <a:pt x="4999645" y="2079232"/>
                    </a:lnTo>
                    <a:cubicBezTo>
                      <a:pt x="5093532" y="2229634"/>
                      <a:pt x="5147785" y="2407325"/>
                      <a:pt x="5147785" y="2597688"/>
                    </a:cubicBezTo>
                    <a:lnTo>
                      <a:pt x="5147719" y="2599002"/>
                    </a:lnTo>
                    <a:lnTo>
                      <a:pt x="5147785" y="2600315"/>
                    </a:lnTo>
                    <a:lnTo>
                      <a:pt x="5147561" y="2604753"/>
                    </a:lnTo>
                    <a:lnTo>
                      <a:pt x="5147785" y="2609191"/>
                    </a:lnTo>
                    <a:cubicBezTo>
                      <a:pt x="5147785" y="2799554"/>
                      <a:pt x="5093532" y="2977246"/>
                      <a:pt x="4999645" y="3127647"/>
                    </a:cubicBezTo>
                    <a:lnTo>
                      <a:pt x="4938140" y="3208896"/>
                    </a:lnTo>
                    <a:lnTo>
                      <a:pt x="4942321" y="3213522"/>
                    </a:lnTo>
                    <a:cubicBezTo>
                      <a:pt x="5335436" y="3695509"/>
                      <a:pt x="5307357" y="4406482"/>
                      <a:pt x="4858081" y="4855758"/>
                    </a:cubicBezTo>
                    <a:cubicBezTo>
                      <a:pt x="4408805" y="5305033"/>
                      <a:pt x="3697832" y="5333113"/>
                      <a:pt x="3215845" y="4939997"/>
                    </a:cubicBezTo>
                    <a:lnTo>
                      <a:pt x="3206450" y="4931505"/>
                    </a:lnTo>
                    <a:lnTo>
                      <a:pt x="3126045" y="4992371"/>
                    </a:lnTo>
                    <a:cubicBezTo>
                      <a:pt x="2975644" y="5086258"/>
                      <a:pt x="2797952" y="5140511"/>
                      <a:pt x="2607589" y="5140511"/>
                    </a:cubicBezTo>
                    <a:cubicBezTo>
                      <a:pt x="2404535" y="5140511"/>
                      <a:pt x="2215899" y="5078783"/>
                      <a:pt x="2059421" y="4973069"/>
                    </a:cubicBezTo>
                    <a:lnTo>
                      <a:pt x="2011438" y="4933479"/>
                    </a:lnTo>
                    <a:lnTo>
                      <a:pt x="2001656" y="4942322"/>
                    </a:lnTo>
                    <a:cubicBezTo>
                      <a:pt x="1519668" y="5335437"/>
                      <a:pt x="808696" y="5307357"/>
                      <a:pt x="359421" y="4858082"/>
                    </a:cubicBezTo>
                    <a:cubicBezTo>
                      <a:pt x="119807" y="4618468"/>
                      <a:pt x="0" y="4304416"/>
                      <a:pt x="0" y="3990364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FA54D4CB-7D3F-4970-BE5A-8EFA7039C1DD}"/>
                </a:ext>
              </a:extLst>
            </p:cNvPr>
            <p:cNvSpPr txBox="1"/>
            <p:nvPr/>
          </p:nvSpPr>
          <p:spPr>
            <a:xfrm>
              <a:off x="8178479" y="5263235"/>
              <a:ext cx="956896" cy="56213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extrusionH="69850">
              <a:bevelT prst="relaxedInset"/>
            </a:sp3d>
          </p:spPr>
          <p:txBody>
            <a:bodyPr wrap="none" rtlCol="0">
              <a:prstTxWarp prst="textInflate">
                <a:avLst>
                  <a:gd name="adj" fmla="val 20000"/>
                </a:avLst>
              </a:prstTxWarp>
              <a:spAutoFit/>
            </a:bodyPr>
            <a:lstStyle/>
            <a:p>
              <a:pPr algn="ctr"/>
              <a:r>
                <a:rPr kumimoji="1" lang="en-US" altLang="ja-JP" dirty="0">
                  <a:ln w="28575">
                    <a:solidFill>
                      <a:schemeClr val="tx1"/>
                    </a:solidFill>
                  </a:ln>
                  <a:solidFill>
                    <a:srgbClr val="FF0000"/>
                  </a:solidFill>
                  <a:latin typeface="Impact" panose="020B0806030902050204" pitchFamily="34" charset="0"/>
                </a:rPr>
                <a:t>BANG!</a:t>
              </a:r>
              <a:endParaRPr kumimoji="1" lang="ja-JP" altLang="en-US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9CD15B69-19A6-47F9-B0D0-4B809FCE046E}"/>
              </a:ext>
            </a:extLst>
          </p:cNvPr>
          <p:cNvGrpSpPr/>
          <p:nvPr/>
        </p:nvGrpSpPr>
        <p:grpSpPr>
          <a:xfrm>
            <a:off x="7939316" y="2838253"/>
            <a:ext cx="1517104" cy="1517104"/>
            <a:chOff x="7939316" y="2838253"/>
            <a:chExt cx="1517104" cy="1517104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D57BCF63-0C98-4EF0-B25F-A90503AE79AA}"/>
                </a:ext>
              </a:extLst>
            </p:cNvPr>
            <p:cNvGrpSpPr/>
            <p:nvPr/>
          </p:nvGrpSpPr>
          <p:grpSpPr>
            <a:xfrm>
              <a:off x="7939316" y="2838253"/>
              <a:ext cx="1517104" cy="1517104"/>
              <a:chOff x="7939316" y="2838253"/>
              <a:chExt cx="1517104" cy="1517104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5150FFC4-E2B5-410A-95C9-49CB92FB13B4}"/>
                  </a:ext>
                </a:extLst>
              </p:cNvPr>
              <p:cNvSpPr/>
              <p:nvPr/>
            </p:nvSpPr>
            <p:spPr>
              <a:xfrm>
                <a:off x="7963164" y="2862158"/>
                <a:ext cx="1469737" cy="1469736"/>
              </a:xfrm>
              <a:custGeom>
                <a:avLst/>
                <a:gdLst>
                  <a:gd name="connsiteX0" fmla="*/ 1187450 w 5054600"/>
                  <a:gd name="connsiteY0" fmla="*/ 0 h 5054598"/>
                  <a:gd name="connsiteX1" fmla="*/ 1851365 w 5054600"/>
                  <a:gd name="connsiteY1" fmla="*/ 202798 h 5054598"/>
                  <a:gd name="connsiteX2" fmla="*/ 1915823 w 5054600"/>
                  <a:gd name="connsiteY2" fmla="*/ 250999 h 5054598"/>
                  <a:gd name="connsiteX3" fmla="*/ 1967641 w 5054600"/>
                  <a:gd name="connsiteY3" fmla="*/ 219519 h 5054598"/>
                  <a:gd name="connsiteX4" fmla="*/ 2533650 w 5054600"/>
                  <a:gd name="connsiteY4" fmla="*/ 76200 h 5054598"/>
                  <a:gd name="connsiteX5" fmla="*/ 3099660 w 5054600"/>
                  <a:gd name="connsiteY5" fmla="*/ 219519 h 5054598"/>
                  <a:gd name="connsiteX6" fmla="*/ 3144470 w 5054600"/>
                  <a:gd name="connsiteY6" fmla="*/ 246742 h 5054598"/>
                  <a:gd name="connsiteX7" fmla="*/ 3203235 w 5054600"/>
                  <a:gd name="connsiteY7" fmla="*/ 202798 h 5054598"/>
                  <a:gd name="connsiteX8" fmla="*/ 3867150 w 5054600"/>
                  <a:gd name="connsiteY8" fmla="*/ 0 h 5054598"/>
                  <a:gd name="connsiteX9" fmla="*/ 5054600 w 5054600"/>
                  <a:gd name="connsiteY9" fmla="*/ 1187449 h 5054598"/>
                  <a:gd name="connsiteX10" fmla="*/ 4851802 w 5054600"/>
                  <a:gd name="connsiteY10" fmla="*/ 1851363 h 5054598"/>
                  <a:gd name="connsiteX11" fmla="*/ 4831630 w 5054600"/>
                  <a:gd name="connsiteY11" fmla="*/ 1878340 h 5054598"/>
                  <a:gd name="connsiteX12" fmla="*/ 4885881 w 5054600"/>
                  <a:gd name="connsiteY12" fmla="*/ 1967640 h 5054598"/>
                  <a:gd name="connsiteX13" fmla="*/ 5029200 w 5054600"/>
                  <a:gd name="connsiteY13" fmla="*/ 2533649 h 5054598"/>
                  <a:gd name="connsiteX14" fmla="*/ 4885881 w 5054600"/>
                  <a:gd name="connsiteY14" fmla="*/ 3099658 h 5054598"/>
                  <a:gd name="connsiteX15" fmla="*/ 4835887 w 5054600"/>
                  <a:gd name="connsiteY15" fmla="*/ 3181951 h 5054598"/>
                  <a:gd name="connsiteX16" fmla="*/ 4851802 w 5054600"/>
                  <a:gd name="connsiteY16" fmla="*/ 3203235 h 5054598"/>
                  <a:gd name="connsiteX17" fmla="*/ 5054600 w 5054600"/>
                  <a:gd name="connsiteY17" fmla="*/ 3867149 h 5054598"/>
                  <a:gd name="connsiteX18" fmla="*/ 3867150 w 5054600"/>
                  <a:gd name="connsiteY18" fmla="*/ 5054598 h 5054598"/>
                  <a:gd name="connsiteX19" fmla="*/ 3203235 w 5054600"/>
                  <a:gd name="connsiteY19" fmla="*/ 4851801 h 5054598"/>
                  <a:gd name="connsiteX20" fmla="*/ 3181952 w 5054600"/>
                  <a:gd name="connsiteY20" fmla="*/ 4835885 h 5054598"/>
                  <a:gd name="connsiteX21" fmla="*/ 3099660 w 5054600"/>
                  <a:gd name="connsiteY21" fmla="*/ 4885880 h 5054598"/>
                  <a:gd name="connsiteX22" fmla="*/ 2533650 w 5054600"/>
                  <a:gd name="connsiteY22" fmla="*/ 5029198 h 5054598"/>
                  <a:gd name="connsiteX23" fmla="*/ 1967641 w 5054600"/>
                  <a:gd name="connsiteY23" fmla="*/ 4885880 h 5054598"/>
                  <a:gd name="connsiteX24" fmla="*/ 1878341 w 5054600"/>
                  <a:gd name="connsiteY24" fmla="*/ 4831629 h 5054598"/>
                  <a:gd name="connsiteX25" fmla="*/ 1851365 w 5054600"/>
                  <a:gd name="connsiteY25" fmla="*/ 4851801 h 5054598"/>
                  <a:gd name="connsiteX26" fmla="*/ 1187450 w 5054600"/>
                  <a:gd name="connsiteY26" fmla="*/ 5054598 h 5054598"/>
                  <a:gd name="connsiteX27" fmla="*/ 0 w 5054600"/>
                  <a:gd name="connsiteY27" fmla="*/ 3867149 h 5054598"/>
                  <a:gd name="connsiteX28" fmla="*/ 202798 w 5054600"/>
                  <a:gd name="connsiteY28" fmla="*/ 3203235 h 5054598"/>
                  <a:gd name="connsiteX29" fmla="*/ 260757 w 5054600"/>
                  <a:gd name="connsiteY29" fmla="*/ 3125728 h 5054598"/>
                  <a:gd name="connsiteX30" fmla="*/ 244919 w 5054600"/>
                  <a:gd name="connsiteY30" fmla="*/ 3099658 h 5054598"/>
                  <a:gd name="connsiteX31" fmla="*/ 101600 w 5054600"/>
                  <a:gd name="connsiteY31" fmla="*/ 2533649 h 5054598"/>
                  <a:gd name="connsiteX32" fmla="*/ 194916 w 5054600"/>
                  <a:gd name="connsiteY32" fmla="*/ 2071440 h 5054598"/>
                  <a:gd name="connsiteX33" fmla="*/ 267445 w 5054600"/>
                  <a:gd name="connsiteY33" fmla="*/ 1937815 h 5054598"/>
                  <a:gd name="connsiteX34" fmla="*/ 202798 w 5054600"/>
                  <a:gd name="connsiteY34" fmla="*/ 1851363 h 5054598"/>
                  <a:gd name="connsiteX35" fmla="*/ 0 w 5054600"/>
                  <a:gd name="connsiteY35" fmla="*/ 1187449 h 5054598"/>
                  <a:gd name="connsiteX36" fmla="*/ 1187450 w 5054600"/>
                  <a:gd name="connsiteY36" fmla="*/ 0 h 505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054600" h="5054598">
                    <a:moveTo>
                      <a:pt x="1187450" y="0"/>
                    </a:moveTo>
                    <a:cubicBezTo>
                      <a:pt x="1433379" y="0"/>
                      <a:pt x="1661847" y="74762"/>
                      <a:pt x="1851365" y="202798"/>
                    </a:cubicBezTo>
                    <a:lnTo>
                      <a:pt x="1915823" y="250999"/>
                    </a:lnTo>
                    <a:lnTo>
                      <a:pt x="1967641" y="219519"/>
                    </a:lnTo>
                    <a:cubicBezTo>
                      <a:pt x="2135895" y="128118"/>
                      <a:pt x="2328709" y="76200"/>
                      <a:pt x="2533650" y="76200"/>
                    </a:cubicBezTo>
                    <a:cubicBezTo>
                      <a:pt x="2738591" y="76200"/>
                      <a:pt x="2931406" y="128118"/>
                      <a:pt x="3099660" y="219519"/>
                    </a:cubicBezTo>
                    <a:lnTo>
                      <a:pt x="3144470" y="246742"/>
                    </a:lnTo>
                    <a:lnTo>
                      <a:pt x="3203235" y="202798"/>
                    </a:lnTo>
                    <a:cubicBezTo>
                      <a:pt x="3392754" y="74762"/>
                      <a:pt x="3621221" y="0"/>
                      <a:pt x="3867150" y="0"/>
                    </a:cubicBezTo>
                    <a:cubicBezTo>
                      <a:pt x="4522961" y="0"/>
                      <a:pt x="5054600" y="531639"/>
                      <a:pt x="5054600" y="1187449"/>
                    </a:cubicBezTo>
                    <a:cubicBezTo>
                      <a:pt x="5054600" y="1433378"/>
                      <a:pt x="4979838" y="1661845"/>
                      <a:pt x="4851802" y="1851363"/>
                    </a:cubicBezTo>
                    <a:lnTo>
                      <a:pt x="4831630" y="1878340"/>
                    </a:lnTo>
                    <a:lnTo>
                      <a:pt x="4885881" y="1967640"/>
                    </a:lnTo>
                    <a:cubicBezTo>
                      <a:pt x="4977282" y="2135894"/>
                      <a:pt x="5029200" y="2328709"/>
                      <a:pt x="5029200" y="2533649"/>
                    </a:cubicBezTo>
                    <a:cubicBezTo>
                      <a:pt x="5029200" y="2738590"/>
                      <a:pt x="4977282" y="2931404"/>
                      <a:pt x="4885881" y="3099658"/>
                    </a:cubicBezTo>
                    <a:lnTo>
                      <a:pt x="4835887" y="3181951"/>
                    </a:lnTo>
                    <a:lnTo>
                      <a:pt x="4851802" y="3203235"/>
                    </a:lnTo>
                    <a:cubicBezTo>
                      <a:pt x="4979838" y="3392753"/>
                      <a:pt x="5054600" y="3621221"/>
                      <a:pt x="5054600" y="3867149"/>
                    </a:cubicBezTo>
                    <a:cubicBezTo>
                      <a:pt x="5054600" y="4522959"/>
                      <a:pt x="4522961" y="5054598"/>
                      <a:pt x="3867150" y="5054598"/>
                    </a:cubicBezTo>
                    <a:cubicBezTo>
                      <a:pt x="3621221" y="5054598"/>
                      <a:pt x="3392754" y="4979837"/>
                      <a:pt x="3203235" y="4851801"/>
                    </a:cubicBezTo>
                    <a:lnTo>
                      <a:pt x="3181952" y="4835885"/>
                    </a:lnTo>
                    <a:lnTo>
                      <a:pt x="3099660" y="4885880"/>
                    </a:lnTo>
                    <a:cubicBezTo>
                      <a:pt x="2931406" y="4977280"/>
                      <a:pt x="2738591" y="5029198"/>
                      <a:pt x="2533650" y="5029198"/>
                    </a:cubicBezTo>
                    <a:cubicBezTo>
                      <a:pt x="2328709" y="5029198"/>
                      <a:pt x="2135895" y="4977280"/>
                      <a:pt x="1967641" y="4885880"/>
                    </a:cubicBezTo>
                    <a:lnTo>
                      <a:pt x="1878341" y="4831629"/>
                    </a:lnTo>
                    <a:lnTo>
                      <a:pt x="1851365" y="4851801"/>
                    </a:lnTo>
                    <a:cubicBezTo>
                      <a:pt x="1661847" y="4979837"/>
                      <a:pt x="1433379" y="5054598"/>
                      <a:pt x="1187450" y="5054598"/>
                    </a:cubicBezTo>
                    <a:cubicBezTo>
                      <a:pt x="531639" y="5054598"/>
                      <a:pt x="0" y="4522959"/>
                      <a:pt x="0" y="3867149"/>
                    </a:cubicBezTo>
                    <a:cubicBezTo>
                      <a:pt x="0" y="3621220"/>
                      <a:pt x="74762" y="3392753"/>
                      <a:pt x="202798" y="3203235"/>
                    </a:cubicBezTo>
                    <a:lnTo>
                      <a:pt x="260757" y="3125728"/>
                    </a:lnTo>
                    <a:lnTo>
                      <a:pt x="244919" y="3099658"/>
                    </a:lnTo>
                    <a:cubicBezTo>
                      <a:pt x="153518" y="2931404"/>
                      <a:pt x="101600" y="2738590"/>
                      <a:pt x="101600" y="2533649"/>
                    </a:cubicBezTo>
                    <a:cubicBezTo>
                      <a:pt x="101600" y="2369697"/>
                      <a:pt x="134828" y="2213505"/>
                      <a:pt x="194916" y="2071440"/>
                    </a:cubicBezTo>
                    <a:lnTo>
                      <a:pt x="267445" y="1937815"/>
                    </a:lnTo>
                    <a:lnTo>
                      <a:pt x="202798" y="1851363"/>
                    </a:lnTo>
                    <a:cubicBezTo>
                      <a:pt x="74762" y="1661845"/>
                      <a:pt x="0" y="1433378"/>
                      <a:pt x="0" y="1187449"/>
                    </a:cubicBezTo>
                    <a:cubicBezTo>
                      <a:pt x="0" y="531639"/>
                      <a:pt x="531639" y="0"/>
                      <a:pt x="11874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FC75EDBB-A01F-4084-AD1B-F8F3537C1D11}"/>
                  </a:ext>
                </a:extLst>
              </p:cNvPr>
              <p:cNvSpPr/>
              <p:nvPr/>
            </p:nvSpPr>
            <p:spPr>
              <a:xfrm>
                <a:off x="7939316" y="2838253"/>
                <a:ext cx="1517104" cy="1517104"/>
              </a:xfrm>
              <a:custGeom>
                <a:avLst/>
                <a:gdLst>
                  <a:gd name="connsiteX0" fmla="*/ 3238272 w 5217501"/>
                  <a:gd name="connsiteY0" fmla="*/ 293215 h 5217502"/>
                  <a:gd name="connsiteX1" fmla="*/ 3266808 w 5217501"/>
                  <a:gd name="connsiteY1" fmla="*/ 314817 h 5217502"/>
                  <a:gd name="connsiteX2" fmla="*/ 3582957 w 5217501"/>
                  <a:gd name="connsiteY2" fmla="*/ 940305 h 5217502"/>
                  <a:gd name="connsiteX3" fmla="*/ 3586667 w 5217501"/>
                  <a:gd name="connsiteY3" fmla="*/ 1013778 h 5217502"/>
                  <a:gd name="connsiteX4" fmla="*/ 3604740 w 5217501"/>
                  <a:gd name="connsiteY4" fmla="*/ 1015510 h 5217502"/>
                  <a:gd name="connsiteX5" fmla="*/ 3995827 w 5217501"/>
                  <a:gd name="connsiteY5" fmla="*/ 1223580 h 5217502"/>
                  <a:gd name="connsiteX6" fmla="*/ 4203896 w 5217501"/>
                  <a:gd name="connsiteY6" fmla="*/ 1614667 h 5217502"/>
                  <a:gd name="connsiteX7" fmla="*/ 4204323 w 5217501"/>
                  <a:gd name="connsiteY7" fmla="*/ 1619125 h 5217502"/>
                  <a:gd name="connsiteX8" fmla="*/ 4267599 w 5217501"/>
                  <a:gd name="connsiteY8" fmla="*/ 1622320 h 5217502"/>
                  <a:gd name="connsiteX9" fmla="*/ 4893087 w 5217501"/>
                  <a:gd name="connsiteY9" fmla="*/ 1938469 h 5217502"/>
                  <a:gd name="connsiteX10" fmla="*/ 4924153 w 5217501"/>
                  <a:gd name="connsiteY10" fmla="*/ 1979508 h 5217502"/>
                  <a:gd name="connsiteX11" fmla="*/ 4961039 w 5217501"/>
                  <a:gd name="connsiteY11" fmla="*/ 1904136 h 5217502"/>
                  <a:gd name="connsiteX12" fmla="*/ 4698475 w 5217501"/>
                  <a:gd name="connsiteY12" fmla="*/ 519029 h 5217502"/>
                  <a:gd name="connsiteX13" fmla="*/ 3313366 w 5217501"/>
                  <a:gd name="connsiteY13" fmla="*/ 256465 h 5217502"/>
                  <a:gd name="connsiteX14" fmla="*/ 3225646 w 5217501"/>
                  <a:gd name="connsiteY14" fmla="*/ 4916974 h 5217502"/>
                  <a:gd name="connsiteX15" fmla="*/ 3315690 w 5217501"/>
                  <a:gd name="connsiteY15" fmla="*/ 4961040 h 5217502"/>
                  <a:gd name="connsiteX16" fmla="*/ 4700798 w 5217501"/>
                  <a:gd name="connsiteY16" fmla="*/ 4698476 h 5217502"/>
                  <a:gd name="connsiteX17" fmla="*/ 4963361 w 5217501"/>
                  <a:gd name="connsiteY17" fmla="*/ 3313367 h 5217502"/>
                  <a:gd name="connsiteX18" fmla="*/ 4922406 w 5217501"/>
                  <a:gd name="connsiteY18" fmla="*/ 3229680 h 5217502"/>
                  <a:gd name="connsiteX19" fmla="*/ 4893087 w 5217501"/>
                  <a:gd name="connsiteY19" fmla="*/ 3268410 h 5217502"/>
                  <a:gd name="connsiteX20" fmla="*/ 4267599 w 5217501"/>
                  <a:gd name="connsiteY20" fmla="*/ 3584559 h 5217502"/>
                  <a:gd name="connsiteX21" fmla="*/ 4207242 w 5217501"/>
                  <a:gd name="connsiteY21" fmla="*/ 3587607 h 5217502"/>
                  <a:gd name="connsiteX22" fmla="*/ 4205332 w 5217501"/>
                  <a:gd name="connsiteY22" fmla="*/ 3607534 h 5217502"/>
                  <a:gd name="connsiteX23" fmla="*/ 3997262 w 5217501"/>
                  <a:gd name="connsiteY23" fmla="*/ 3998621 h 5217502"/>
                  <a:gd name="connsiteX24" fmla="*/ 3606176 w 5217501"/>
                  <a:gd name="connsiteY24" fmla="*/ 4206690 h 5217502"/>
                  <a:gd name="connsiteX25" fmla="*/ 3585565 w 5217501"/>
                  <a:gd name="connsiteY25" fmla="*/ 4208666 h 5217502"/>
                  <a:gd name="connsiteX26" fmla="*/ 3582957 w 5217501"/>
                  <a:gd name="connsiteY26" fmla="*/ 4260325 h 5217502"/>
                  <a:gd name="connsiteX27" fmla="*/ 3266808 w 5217501"/>
                  <a:gd name="connsiteY27" fmla="*/ 4885813 h 5217502"/>
                  <a:gd name="connsiteX28" fmla="*/ 245107 w 5217501"/>
                  <a:gd name="connsiteY28" fmla="*/ 2597688 h 5217502"/>
                  <a:gd name="connsiteX29" fmla="*/ 879286 w 5217501"/>
                  <a:gd name="connsiteY29" fmla="*/ 3528537 h 5217502"/>
                  <a:gd name="connsiteX30" fmla="*/ 1007179 w 5217501"/>
                  <a:gd name="connsiteY30" fmla="*/ 3566161 h 5217502"/>
                  <a:gd name="connsiteX31" fmla="*/ 997411 w 5217501"/>
                  <a:gd name="connsiteY31" fmla="*/ 3464244 h 5217502"/>
                  <a:gd name="connsiteX32" fmla="*/ 1219352 w 5217501"/>
                  <a:gd name="connsiteY32" fmla="*/ 2928431 h 5217502"/>
                  <a:gd name="connsiteX33" fmla="*/ 1316473 w 5217501"/>
                  <a:gd name="connsiteY33" fmla="*/ 3902936 h 5217502"/>
                  <a:gd name="connsiteX34" fmla="*/ 2290978 w 5217501"/>
                  <a:gd name="connsiteY34" fmla="*/ 4000057 h 5217502"/>
                  <a:gd name="connsiteX35" fmla="*/ 1755165 w 5217501"/>
                  <a:gd name="connsiteY35" fmla="*/ 4221998 h 5217502"/>
                  <a:gd name="connsiteX36" fmla="*/ 1642188 w 5217501"/>
                  <a:gd name="connsiteY36" fmla="*/ 4211170 h 5217502"/>
                  <a:gd name="connsiteX37" fmla="*/ 1676740 w 5217501"/>
                  <a:gd name="connsiteY37" fmla="*/ 4328619 h 5217502"/>
                  <a:gd name="connsiteX38" fmla="*/ 2607589 w 5217501"/>
                  <a:gd name="connsiteY38" fmla="*/ 4962798 h 5217502"/>
                  <a:gd name="connsiteX39" fmla="*/ 3538438 w 5217501"/>
                  <a:gd name="connsiteY39" fmla="*/ 4328619 h 5217502"/>
                  <a:gd name="connsiteX40" fmla="*/ 3573383 w 5217501"/>
                  <a:gd name="connsiteY40" fmla="*/ 4209834 h 5217502"/>
                  <a:gd name="connsiteX41" fmla="*/ 3461449 w 5217501"/>
                  <a:gd name="connsiteY41" fmla="*/ 4220562 h 5217502"/>
                  <a:gd name="connsiteX42" fmla="*/ 2925637 w 5217501"/>
                  <a:gd name="connsiteY42" fmla="*/ 3998621 h 5217502"/>
                  <a:gd name="connsiteX43" fmla="*/ 3900141 w 5217501"/>
                  <a:gd name="connsiteY43" fmla="*/ 3901500 h 5217502"/>
                  <a:gd name="connsiteX44" fmla="*/ 3997262 w 5217501"/>
                  <a:gd name="connsiteY44" fmla="*/ 2926995 h 5217502"/>
                  <a:gd name="connsiteX45" fmla="*/ 4219203 w 5217501"/>
                  <a:gd name="connsiteY45" fmla="*/ 3462808 h 5217502"/>
                  <a:gd name="connsiteX46" fmla="*/ 4209335 w 5217501"/>
                  <a:gd name="connsiteY46" fmla="*/ 3565768 h 5217502"/>
                  <a:gd name="connsiteX47" fmla="*/ 4335894 w 5217501"/>
                  <a:gd name="connsiteY47" fmla="*/ 3528537 h 5217502"/>
                  <a:gd name="connsiteX48" fmla="*/ 4489746 w 5217501"/>
                  <a:gd name="connsiteY48" fmla="*/ 3452245 h 5217502"/>
                  <a:gd name="connsiteX49" fmla="*/ 4625882 w 5217501"/>
                  <a:gd name="connsiteY49" fmla="*/ 3352634 h 5217502"/>
                  <a:gd name="connsiteX50" fmla="*/ 4628464 w 5217501"/>
                  <a:gd name="connsiteY50" fmla="*/ 3350160 h 5217502"/>
                  <a:gd name="connsiteX51" fmla="*/ 4738929 w 5217501"/>
                  <a:gd name="connsiteY51" fmla="*/ 3236267 h 5217502"/>
                  <a:gd name="connsiteX52" fmla="*/ 4753884 w 5217501"/>
                  <a:gd name="connsiteY52" fmla="*/ 3216565 h 5217502"/>
                  <a:gd name="connsiteX53" fmla="*/ 4831247 w 5217501"/>
                  <a:gd name="connsiteY53" fmla="*/ 3103971 h 5217502"/>
                  <a:gd name="connsiteX54" fmla="*/ 4850346 w 5217501"/>
                  <a:gd name="connsiteY54" fmla="*/ 3068278 h 5217502"/>
                  <a:gd name="connsiteX55" fmla="*/ 4901062 w 5217501"/>
                  <a:gd name="connsiteY55" fmla="*/ 2958571 h 5217502"/>
                  <a:gd name="connsiteX56" fmla="*/ 4918546 w 5217501"/>
                  <a:gd name="connsiteY56" fmla="*/ 2907804 h 5217502"/>
                  <a:gd name="connsiteX57" fmla="*/ 4946677 w 5217501"/>
                  <a:gd name="connsiteY57" fmla="*/ 2802766 h 5217502"/>
                  <a:gd name="connsiteX58" fmla="*/ 4964652 w 5217501"/>
                  <a:gd name="connsiteY58" fmla="*/ 2697747 h 5217502"/>
                  <a:gd name="connsiteX59" fmla="*/ 4966187 w 5217501"/>
                  <a:gd name="connsiteY59" fmla="*/ 2686150 h 5217502"/>
                  <a:gd name="connsiteX60" fmla="*/ 4969820 w 5217501"/>
                  <a:gd name="connsiteY60" fmla="*/ 2603440 h 5217502"/>
                  <a:gd name="connsiteX61" fmla="*/ 4966187 w 5217501"/>
                  <a:gd name="connsiteY61" fmla="*/ 2520729 h 5217502"/>
                  <a:gd name="connsiteX62" fmla="*/ 4939976 w 5217501"/>
                  <a:gd name="connsiteY62" fmla="*/ 2367592 h 5217502"/>
                  <a:gd name="connsiteX63" fmla="*/ 4935566 w 5217501"/>
                  <a:gd name="connsiteY63" fmla="*/ 2351124 h 5217502"/>
                  <a:gd name="connsiteX64" fmla="*/ 4886635 w 5217501"/>
                  <a:gd name="connsiteY64" fmla="*/ 2209043 h 5217502"/>
                  <a:gd name="connsiteX65" fmla="*/ 4287283 w 5217501"/>
                  <a:gd name="connsiteY65" fmla="*/ 1660703 h 5217502"/>
                  <a:gd name="connsiteX66" fmla="*/ 4206240 w 5217501"/>
                  <a:gd name="connsiteY66" fmla="*/ 1639118 h 5217502"/>
                  <a:gd name="connsiteX67" fmla="*/ 4217767 w 5217501"/>
                  <a:gd name="connsiteY67" fmla="*/ 1759394 h 5217502"/>
                  <a:gd name="connsiteX68" fmla="*/ 3995826 w 5217501"/>
                  <a:gd name="connsiteY68" fmla="*/ 2295207 h 5217502"/>
                  <a:gd name="connsiteX69" fmla="*/ 3898706 w 5217501"/>
                  <a:gd name="connsiteY69" fmla="*/ 1320701 h 5217502"/>
                  <a:gd name="connsiteX70" fmla="*/ 2924201 w 5217501"/>
                  <a:gd name="connsiteY70" fmla="*/ 1223580 h 5217502"/>
                  <a:gd name="connsiteX71" fmla="*/ 3460014 w 5217501"/>
                  <a:gd name="connsiteY71" fmla="*/ 1001639 h 5217502"/>
                  <a:gd name="connsiteX72" fmla="*/ 3579955 w 5217501"/>
                  <a:gd name="connsiteY72" fmla="*/ 1013135 h 5217502"/>
                  <a:gd name="connsiteX73" fmla="*/ 3538438 w 5217501"/>
                  <a:gd name="connsiteY73" fmla="*/ 872011 h 5217502"/>
                  <a:gd name="connsiteX74" fmla="*/ 2607589 w 5217501"/>
                  <a:gd name="connsiteY74" fmla="*/ 237832 h 5217502"/>
                  <a:gd name="connsiteX75" fmla="*/ 1676740 w 5217501"/>
                  <a:gd name="connsiteY75" fmla="*/ 872011 h 5217502"/>
                  <a:gd name="connsiteX76" fmla="*/ 1635617 w 5217501"/>
                  <a:gd name="connsiteY76" fmla="*/ 1011799 h 5217502"/>
                  <a:gd name="connsiteX77" fmla="*/ 1756601 w 5217501"/>
                  <a:gd name="connsiteY77" fmla="*/ 1000203 h 5217502"/>
                  <a:gd name="connsiteX78" fmla="*/ 2292414 w 5217501"/>
                  <a:gd name="connsiteY78" fmla="*/ 1222144 h 5217502"/>
                  <a:gd name="connsiteX79" fmla="*/ 1317909 w 5217501"/>
                  <a:gd name="connsiteY79" fmla="*/ 1319265 h 5217502"/>
                  <a:gd name="connsiteX80" fmla="*/ 1220788 w 5217501"/>
                  <a:gd name="connsiteY80" fmla="*/ 2293771 h 5217502"/>
                  <a:gd name="connsiteX81" fmla="*/ 998847 w 5217501"/>
                  <a:gd name="connsiteY81" fmla="*/ 1757958 h 5217502"/>
                  <a:gd name="connsiteX82" fmla="*/ 1011303 w 5217501"/>
                  <a:gd name="connsiteY82" fmla="*/ 1628002 h 5217502"/>
                  <a:gd name="connsiteX83" fmla="*/ 879286 w 5217501"/>
                  <a:gd name="connsiteY83" fmla="*/ 1666839 h 5217502"/>
                  <a:gd name="connsiteX84" fmla="*/ 245107 w 5217501"/>
                  <a:gd name="connsiteY84" fmla="*/ 2597688 h 5217502"/>
                  <a:gd name="connsiteX85" fmla="*/ 153207 w 5217501"/>
                  <a:gd name="connsiteY85" fmla="*/ 1356590 h 5217502"/>
                  <a:gd name="connsiteX86" fmla="*/ 256466 w 5217501"/>
                  <a:gd name="connsiteY86" fmla="*/ 1901810 h 5217502"/>
                  <a:gd name="connsiteX87" fmla="*/ 293787 w 5217501"/>
                  <a:gd name="connsiteY87" fmla="*/ 1978071 h 5217502"/>
                  <a:gd name="connsiteX88" fmla="*/ 354555 w 5217501"/>
                  <a:gd name="connsiteY88" fmla="*/ 1904419 h 5217502"/>
                  <a:gd name="connsiteX89" fmla="*/ 947581 w 5217501"/>
                  <a:gd name="connsiteY89" fmla="*/ 1622320 h 5217502"/>
                  <a:gd name="connsiteX90" fmla="*/ 1012160 w 5217501"/>
                  <a:gd name="connsiteY90" fmla="*/ 1619059 h 5217502"/>
                  <a:gd name="connsiteX91" fmla="*/ 1012718 w 5217501"/>
                  <a:gd name="connsiteY91" fmla="*/ 1613231 h 5217502"/>
                  <a:gd name="connsiteX92" fmla="*/ 1220788 w 5217501"/>
                  <a:gd name="connsiteY92" fmla="*/ 1222144 h 5217502"/>
                  <a:gd name="connsiteX93" fmla="*/ 1611874 w 5217501"/>
                  <a:gd name="connsiteY93" fmla="*/ 1014074 h 5217502"/>
                  <a:gd name="connsiteX94" fmla="*/ 1628577 w 5217501"/>
                  <a:gd name="connsiteY94" fmla="*/ 1012474 h 5217502"/>
                  <a:gd name="connsiteX95" fmla="*/ 1632221 w 5217501"/>
                  <a:gd name="connsiteY95" fmla="*/ 940305 h 5217502"/>
                  <a:gd name="connsiteX96" fmla="*/ 1914320 w 5217501"/>
                  <a:gd name="connsiteY96" fmla="*/ 347280 h 5217502"/>
                  <a:gd name="connsiteX97" fmla="*/ 1981389 w 5217501"/>
                  <a:gd name="connsiteY97" fmla="*/ 291943 h 5217502"/>
                  <a:gd name="connsiteX98" fmla="*/ 1904136 w 5217501"/>
                  <a:gd name="connsiteY98" fmla="*/ 254137 h 5217502"/>
                  <a:gd name="connsiteX99" fmla="*/ 519030 w 5217501"/>
                  <a:gd name="connsiteY99" fmla="*/ 516701 h 5217502"/>
                  <a:gd name="connsiteX100" fmla="*/ 153207 w 5217501"/>
                  <a:gd name="connsiteY100" fmla="*/ 1356590 h 5217502"/>
                  <a:gd name="connsiteX101" fmla="*/ 150879 w 5217501"/>
                  <a:gd name="connsiteY101" fmla="*/ 3860911 h 5217502"/>
                  <a:gd name="connsiteX102" fmla="*/ 516703 w 5217501"/>
                  <a:gd name="connsiteY102" fmla="*/ 4700799 h 5217502"/>
                  <a:gd name="connsiteX103" fmla="*/ 1901810 w 5217501"/>
                  <a:gd name="connsiteY103" fmla="*/ 4963362 h 5217502"/>
                  <a:gd name="connsiteX104" fmla="*/ 1993356 w 5217501"/>
                  <a:gd name="connsiteY104" fmla="*/ 4918561 h 5217502"/>
                  <a:gd name="connsiteX105" fmla="*/ 1914320 w 5217501"/>
                  <a:gd name="connsiteY105" fmla="*/ 4853350 h 5217502"/>
                  <a:gd name="connsiteX106" fmla="*/ 1632221 w 5217501"/>
                  <a:gd name="connsiteY106" fmla="*/ 4260325 h 5217502"/>
                  <a:gd name="connsiteX107" fmla="*/ 1629678 w 5217501"/>
                  <a:gd name="connsiteY107" fmla="*/ 4209971 h 5217502"/>
                  <a:gd name="connsiteX108" fmla="*/ 1610438 w 5217501"/>
                  <a:gd name="connsiteY108" fmla="*/ 4208126 h 5217502"/>
                  <a:gd name="connsiteX109" fmla="*/ 1219352 w 5217501"/>
                  <a:gd name="connsiteY109" fmla="*/ 4000057 h 5217502"/>
                  <a:gd name="connsiteX110" fmla="*/ 1011282 w 5217501"/>
                  <a:gd name="connsiteY110" fmla="*/ 3608970 h 5217502"/>
                  <a:gd name="connsiteX111" fmla="*/ 1008133 w 5217501"/>
                  <a:gd name="connsiteY111" fmla="*/ 3576114 h 5217502"/>
                  <a:gd name="connsiteX112" fmla="*/ 947581 w 5217501"/>
                  <a:gd name="connsiteY112" fmla="*/ 3573056 h 5217502"/>
                  <a:gd name="connsiteX113" fmla="*/ 354555 w 5217501"/>
                  <a:gd name="connsiteY113" fmla="*/ 3290957 h 5217502"/>
                  <a:gd name="connsiteX114" fmla="*/ 299123 w 5217501"/>
                  <a:gd name="connsiteY114" fmla="*/ 3223772 h 5217502"/>
                  <a:gd name="connsiteX115" fmla="*/ 254139 w 5217501"/>
                  <a:gd name="connsiteY115" fmla="*/ 3315691 h 5217502"/>
                  <a:gd name="connsiteX116" fmla="*/ 150879 w 5217501"/>
                  <a:gd name="connsiteY116" fmla="*/ 3860911 h 5217502"/>
                  <a:gd name="connsiteX117" fmla="*/ 0 w 5217501"/>
                  <a:gd name="connsiteY117" fmla="*/ 3990364 h 5217502"/>
                  <a:gd name="connsiteX118" fmla="*/ 275181 w 5217501"/>
                  <a:gd name="connsiteY118" fmla="*/ 3215846 h 5217502"/>
                  <a:gd name="connsiteX119" fmla="*/ 284278 w 5217501"/>
                  <a:gd name="connsiteY119" fmla="*/ 3205781 h 5217502"/>
                  <a:gd name="connsiteX120" fmla="*/ 234836 w 5217501"/>
                  <a:gd name="connsiteY120" fmla="*/ 3145856 h 5217502"/>
                  <a:gd name="connsiteX121" fmla="*/ 67394 w 5217501"/>
                  <a:gd name="connsiteY121" fmla="*/ 2597688 h 5217502"/>
                  <a:gd name="connsiteX122" fmla="*/ 234836 w 5217501"/>
                  <a:gd name="connsiteY122" fmla="*/ 2049520 h 5217502"/>
                  <a:gd name="connsiteX123" fmla="*/ 276009 w 5217501"/>
                  <a:gd name="connsiteY123" fmla="*/ 1999618 h 5217502"/>
                  <a:gd name="connsiteX124" fmla="*/ 204500 w 5217501"/>
                  <a:gd name="connsiteY124" fmla="*/ 1902350 h 5217502"/>
                  <a:gd name="connsiteX125" fmla="*/ 361746 w 5217501"/>
                  <a:gd name="connsiteY125" fmla="*/ 359420 h 5217502"/>
                  <a:gd name="connsiteX126" fmla="*/ 1904676 w 5217501"/>
                  <a:gd name="connsiteY126" fmla="*/ 202173 h 5217502"/>
                  <a:gd name="connsiteX127" fmla="*/ 2002778 w 5217501"/>
                  <a:gd name="connsiteY127" fmla="*/ 274296 h 5217502"/>
                  <a:gd name="connsiteX128" fmla="*/ 2059421 w 5217501"/>
                  <a:gd name="connsiteY128" fmla="*/ 227561 h 5217502"/>
                  <a:gd name="connsiteX129" fmla="*/ 2607589 w 5217501"/>
                  <a:gd name="connsiteY129" fmla="*/ 60119 h 5217502"/>
                  <a:gd name="connsiteX130" fmla="*/ 3126045 w 5217501"/>
                  <a:gd name="connsiteY130" fmla="*/ 208259 h 5217502"/>
                  <a:gd name="connsiteX131" fmla="*/ 3215550 w 5217501"/>
                  <a:gd name="connsiteY131" fmla="*/ 276014 h 5217502"/>
                  <a:gd name="connsiteX132" fmla="*/ 3312826 w 5217501"/>
                  <a:gd name="connsiteY132" fmla="*/ 204499 h 5217502"/>
                  <a:gd name="connsiteX133" fmla="*/ 4855757 w 5217501"/>
                  <a:gd name="connsiteY133" fmla="*/ 361745 h 5217502"/>
                  <a:gd name="connsiteX134" fmla="*/ 5013004 w 5217501"/>
                  <a:gd name="connsiteY134" fmla="*/ 1904676 h 5217502"/>
                  <a:gd name="connsiteX135" fmla="*/ 4941319 w 5217501"/>
                  <a:gd name="connsiteY135" fmla="*/ 2002183 h 5217502"/>
                  <a:gd name="connsiteX136" fmla="*/ 4999645 w 5217501"/>
                  <a:gd name="connsiteY136" fmla="*/ 2079232 h 5217502"/>
                  <a:gd name="connsiteX137" fmla="*/ 5147785 w 5217501"/>
                  <a:gd name="connsiteY137" fmla="*/ 2597688 h 5217502"/>
                  <a:gd name="connsiteX138" fmla="*/ 5147719 w 5217501"/>
                  <a:gd name="connsiteY138" fmla="*/ 2599002 h 5217502"/>
                  <a:gd name="connsiteX139" fmla="*/ 5147785 w 5217501"/>
                  <a:gd name="connsiteY139" fmla="*/ 2600315 h 5217502"/>
                  <a:gd name="connsiteX140" fmla="*/ 5147561 w 5217501"/>
                  <a:gd name="connsiteY140" fmla="*/ 2604753 h 5217502"/>
                  <a:gd name="connsiteX141" fmla="*/ 5147785 w 5217501"/>
                  <a:gd name="connsiteY141" fmla="*/ 2609191 h 5217502"/>
                  <a:gd name="connsiteX142" fmla="*/ 4999645 w 5217501"/>
                  <a:gd name="connsiteY142" fmla="*/ 3127647 h 5217502"/>
                  <a:gd name="connsiteX143" fmla="*/ 4938140 w 5217501"/>
                  <a:gd name="connsiteY143" fmla="*/ 3208896 h 5217502"/>
                  <a:gd name="connsiteX144" fmla="*/ 4942321 w 5217501"/>
                  <a:gd name="connsiteY144" fmla="*/ 3213522 h 5217502"/>
                  <a:gd name="connsiteX145" fmla="*/ 4858081 w 5217501"/>
                  <a:gd name="connsiteY145" fmla="*/ 4855758 h 5217502"/>
                  <a:gd name="connsiteX146" fmla="*/ 3215845 w 5217501"/>
                  <a:gd name="connsiteY146" fmla="*/ 4939997 h 5217502"/>
                  <a:gd name="connsiteX147" fmla="*/ 3206450 w 5217501"/>
                  <a:gd name="connsiteY147" fmla="*/ 4931505 h 5217502"/>
                  <a:gd name="connsiteX148" fmla="*/ 3126045 w 5217501"/>
                  <a:gd name="connsiteY148" fmla="*/ 4992371 h 5217502"/>
                  <a:gd name="connsiteX149" fmla="*/ 2607589 w 5217501"/>
                  <a:gd name="connsiteY149" fmla="*/ 5140511 h 5217502"/>
                  <a:gd name="connsiteX150" fmla="*/ 2059421 w 5217501"/>
                  <a:gd name="connsiteY150" fmla="*/ 4973069 h 5217502"/>
                  <a:gd name="connsiteX151" fmla="*/ 2011438 w 5217501"/>
                  <a:gd name="connsiteY151" fmla="*/ 4933479 h 5217502"/>
                  <a:gd name="connsiteX152" fmla="*/ 2001656 w 5217501"/>
                  <a:gd name="connsiteY152" fmla="*/ 4942322 h 5217502"/>
                  <a:gd name="connsiteX153" fmla="*/ 359421 w 5217501"/>
                  <a:gd name="connsiteY153" fmla="*/ 4858082 h 5217502"/>
                  <a:gd name="connsiteX154" fmla="*/ 0 w 5217501"/>
                  <a:gd name="connsiteY154" fmla="*/ 3990364 h 5217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5217501" h="5217502">
                    <a:moveTo>
                      <a:pt x="3238272" y="293215"/>
                    </a:moveTo>
                    <a:lnTo>
                      <a:pt x="3266808" y="314817"/>
                    </a:lnTo>
                    <a:cubicBezTo>
                      <a:pt x="3440920" y="473065"/>
                      <a:pt x="3557853" y="693112"/>
                      <a:pt x="3582957" y="940305"/>
                    </a:cubicBezTo>
                    <a:lnTo>
                      <a:pt x="3586667" y="1013778"/>
                    </a:lnTo>
                    <a:lnTo>
                      <a:pt x="3604740" y="1015510"/>
                    </a:lnTo>
                    <a:cubicBezTo>
                      <a:pt x="3748030" y="1043253"/>
                      <a:pt x="3884856" y="1112610"/>
                      <a:pt x="3995827" y="1223580"/>
                    </a:cubicBezTo>
                    <a:cubicBezTo>
                      <a:pt x="4106797" y="1334551"/>
                      <a:pt x="4176154" y="1471377"/>
                      <a:pt x="4203896" y="1614667"/>
                    </a:cubicBezTo>
                    <a:lnTo>
                      <a:pt x="4204323" y="1619125"/>
                    </a:lnTo>
                    <a:lnTo>
                      <a:pt x="4267599" y="1622320"/>
                    </a:lnTo>
                    <a:cubicBezTo>
                      <a:pt x="4514793" y="1647424"/>
                      <a:pt x="4734839" y="1764357"/>
                      <a:pt x="4893087" y="1938469"/>
                    </a:cubicBezTo>
                    <a:lnTo>
                      <a:pt x="4924153" y="1979508"/>
                    </a:lnTo>
                    <a:lnTo>
                      <a:pt x="4961039" y="1904136"/>
                    </a:lnTo>
                    <a:cubicBezTo>
                      <a:pt x="5163769" y="1439448"/>
                      <a:pt x="5067287" y="887840"/>
                      <a:pt x="4698475" y="519029"/>
                    </a:cubicBezTo>
                    <a:cubicBezTo>
                      <a:pt x="4329662" y="150217"/>
                      <a:pt x="3778054" y="53735"/>
                      <a:pt x="3313366" y="256465"/>
                    </a:cubicBezTo>
                    <a:close/>
                    <a:moveTo>
                      <a:pt x="3225646" y="4916974"/>
                    </a:moveTo>
                    <a:lnTo>
                      <a:pt x="3315690" y="4961040"/>
                    </a:lnTo>
                    <a:cubicBezTo>
                      <a:pt x="3780377" y="5163770"/>
                      <a:pt x="4331986" y="5067287"/>
                      <a:pt x="4700798" y="4698476"/>
                    </a:cubicBezTo>
                    <a:cubicBezTo>
                      <a:pt x="5069610" y="4329663"/>
                      <a:pt x="5166091" y="3778055"/>
                      <a:pt x="4963361" y="3313367"/>
                    </a:cubicBezTo>
                    <a:lnTo>
                      <a:pt x="4922406" y="3229680"/>
                    </a:lnTo>
                    <a:lnTo>
                      <a:pt x="4893087" y="3268410"/>
                    </a:lnTo>
                    <a:cubicBezTo>
                      <a:pt x="4734839" y="3442522"/>
                      <a:pt x="4514793" y="3559455"/>
                      <a:pt x="4267599" y="3584559"/>
                    </a:cubicBezTo>
                    <a:lnTo>
                      <a:pt x="4207242" y="3587607"/>
                    </a:lnTo>
                    <a:lnTo>
                      <a:pt x="4205332" y="3607534"/>
                    </a:lnTo>
                    <a:cubicBezTo>
                      <a:pt x="4177589" y="3750824"/>
                      <a:pt x="4108233" y="3887650"/>
                      <a:pt x="3997262" y="3998621"/>
                    </a:cubicBezTo>
                    <a:cubicBezTo>
                      <a:pt x="3886292" y="4109591"/>
                      <a:pt x="3749466" y="4178948"/>
                      <a:pt x="3606176" y="4206690"/>
                    </a:cubicBezTo>
                    <a:lnTo>
                      <a:pt x="3585565" y="4208666"/>
                    </a:lnTo>
                    <a:lnTo>
                      <a:pt x="3582957" y="4260325"/>
                    </a:lnTo>
                    <a:cubicBezTo>
                      <a:pt x="3557853" y="4507519"/>
                      <a:pt x="3440920" y="4727565"/>
                      <a:pt x="3266808" y="4885813"/>
                    </a:cubicBezTo>
                    <a:close/>
                    <a:moveTo>
                      <a:pt x="245107" y="2597688"/>
                    </a:moveTo>
                    <a:cubicBezTo>
                      <a:pt x="245107" y="3014408"/>
                      <a:pt x="502230" y="3380545"/>
                      <a:pt x="879286" y="3528537"/>
                    </a:cubicBezTo>
                    <a:lnTo>
                      <a:pt x="1007179" y="3566161"/>
                    </a:lnTo>
                    <a:lnTo>
                      <a:pt x="997411" y="3464244"/>
                    </a:lnTo>
                    <a:cubicBezTo>
                      <a:pt x="997411" y="3270318"/>
                      <a:pt x="1071391" y="3076391"/>
                      <a:pt x="1219352" y="2928431"/>
                    </a:cubicBezTo>
                    <a:cubicBezTo>
                      <a:pt x="1015566" y="3234955"/>
                      <a:pt x="1056198" y="3642661"/>
                      <a:pt x="1316473" y="3902936"/>
                    </a:cubicBezTo>
                    <a:cubicBezTo>
                      <a:pt x="1576747" y="4163210"/>
                      <a:pt x="1984452" y="4203844"/>
                      <a:pt x="2290978" y="4000057"/>
                    </a:cubicBezTo>
                    <a:cubicBezTo>
                      <a:pt x="2143017" y="4148017"/>
                      <a:pt x="1949091" y="4221998"/>
                      <a:pt x="1755165" y="4221998"/>
                    </a:cubicBezTo>
                    <a:lnTo>
                      <a:pt x="1642188" y="4211170"/>
                    </a:lnTo>
                    <a:lnTo>
                      <a:pt x="1676740" y="4328619"/>
                    </a:lnTo>
                    <a:cubicBezTo>
                      <a:pt x="1824733" y="4705675"/>
                      <a:pt x="2190870" y="4962798"/>
                      <a:pt x="2607589" y="4962798"/>
                    </a:cubicBezTo>
                    <a:cubicBezTo>
                      <a:pt x="3024309" y="4962798"/>
                      <a:pt x="3390445" y="4705675"/>
                      <a:pt x="3538438" y="4328619"/>
                    </a:cubicBezTo>
                    <a:lnTo>
                      <a:pt x="3573383" y="4209834"/>
                    </a:lnTo>
                    <a:lnTo>
                      <a:pt x="3461449" y="4220562"/>
                    </a:lnTo>
                    <a:cubicBezTo>
                      <a:pt x="3267523" y="4220562"/>
                      <a:pt x="3073597" y="4146581"/>
                      <a:pt x="2925637" y="3998621"/>
                    </a:cubicBezTo>
                    <a:cubicBezTo>
                      <a:pt x="3232161" y="4202407"/>
                      <a:pt x="3639866" y="4161774"/>
                      <a:pt x="3900141" y="3901500"/>
                    </a:cubicBezTo>
                    <a:cubicBezTo>
                      <a:pt x="4160416" y="3641225"/>
                      <a:pt x="4201049" y="3233520"/>
                      <a:pt x="3997262" y="2926995"/>
                    </a:cubicBezTo>
                    <a:cubicBezTo>
                      <a:pt x="4145223" y="3074955"/>
                      <a:pt x="4219203" y="3268882"/>
                      <a:pt x="4219203" y="3462808"/>
                    </a:cubicBezTo>
                    <a:lnTo>
                      <a:pt x="4209335" y="3565768"/>
                    </a:lnTo>
                    <a:lnTo>
                      <a:pt x="4335894" y="3528537"/>
                    </a:lnTo>
                    <a:cubicBezTo>
                      <a:pt x="4389759" y="3507395"/>
                      <a:pt x="4441176" y="3481802"/>
                      <a:pt x="4489746" y="3452245"/>
                    </a:cubicBezTo>
                    <a:lnTo>
                      <a:pt x="4625882" y="3352634"/>
                    </a:lnTo>
                    <a:lnTo>
                      <a:pt x="4628464" y="3350160"/>
                    </a:lnTo>
                    <a:lnTo>
                      <a:pt x="4738929" y="3236267"/>
                    </a:lnTo>
                    <a:lnTo>
                      <a:pt x="4753884" y="3216565"/>
                    </a:lnTo>
                    <a:lnTo>
                      <a:pt x="4831247" y="3103971"/>
                    </a:lnTo>
                    <a:lnTo>
                      <a:pt x="4850346" y="3068278"/>
                    </a:lnTo>
                    <a:lnTo>
                      <a:pt x="4901062" y="2958571"/>
                    </a:lnTo>
                    <a:lnTo>
                      <a:pt x="4918546" y="2907804"/>
                    </a:lnTo>
                    <a:lnTo>
                      <a:pt x="4946677" y="2802766"/>
                    </a:lnTo>
                    <a:lnTo>
                      <a:pt x="4964652" y="2697747"/>
                    </a:lnTo>
                    <a:lnTo>
                      <a:pt x="4966187" y="2686150"/>
                    </a:lnTo>
                    <a:lnTo>
                      <a:pt x="4969820" y="2603440"/>
                    </a:lnTo>
                    <a:lnTo>
                      <a:pt x="4966187" y="2520729"/>
                    </a:lnTo>
                    <a:lnTo>
                      <a:pt x="4939976" y="2367592"/>
                    </a:lnTo>
                    <a:lnTo>
                      <a:pt x="4935566" y="2351124"/>
                    </a:lnTo>
                    <a:lnTo>
                      <a:pt x="4886635" y="2209043"/>
                    </a:lnTo>
                    <a:cubicBezTo>
                      <a:pt x="4775060" y="1953733"/>
                      <a:pt x="4559380" y="1751538"/>
                      <a:pt x="4287283" y="1660703"/>
                    </a:cubicBezTo>
                    <a:lnTo>
                      <a:pt x="4206240" y="1639118"/>
                    </a:lnTo>
                    <a:lnTo>
                      <a:pt x="4217767" y="1759394"/>
                    </a:lnTo>
                    <a:cubicBezTo>
                      <a:pt x="4217767" y="1953320"/>
                      <a:pt x="4143787" y="2147246"/>
                      <a:pt x="3995826" y="2295207"/>
                    </a:cubicBezTo>
                    <a:cubicBezTo>
                      <a:pt x="4199612" y="1988682"/>
                      <a:pt x="4158980" y="1580976"/>
                      <a:pt x="3898706" y="1320701"/>
                    </a:cubicBezTo>
                    <a:cubicBezTo>
                      <a:pt x="3638431" y="1060427"/>
                      <a:pt x="3230726" y="1019793"/>
                      <a:pt x="2924201" y="1223580"/>
                    </a:cubicBezTo>
                    <a:cubicBezTo>
                      <a:pt x="3072161" y="1075619"/>
                      <a:pt x="3266087" y="1001639"/>
                      <a:pt x="3460014" y="1001639"/>
                    </a:cubicBezTo>
                    <a:lnTo>
                      <a:pt x="3579955" y="1013135"/>
                    </a:lnTo>
                    <a:lnTo>
                      <a:pt x="3538438" y="872011"/>
                    </a:lnTo>
                    <a:cubicBezTo>
                      <a:pt x="3390446" y="494955"/>
                      <a:pt x="3024309" y="237832"/>
                      <a:pt x="2607589" y="237832"/>
                    </a:cubicBezTo>
                    <a:cubicBezTo>
                      <a:pt x="2190870" y="237832"/>
                      <a:pt x="1824732" y="494955"/>
                      <a:pt x="1676740" y="872011"/>
                    </a:cubicBezTo>
                    <a:lnTo>
                      <a:pt x="1635617" y="1011799"/>
                    </a:lnTo>
                    <a:lnTo>
                      <a:pt x="1756601" y="1000203"/>
                    </a:lnTo>
                    <a:cubicBezTo>
                      <a:pt x="1950527" y="1000203"/>
                      <a:pt x="2144453" y="1074184"/>
                      <a:pt x="2292414" y="1222144"/>
                    </a:cubicBezTo>
                    <a:cubicBezTo>
                      <a:pt x="1985889" y="1018358"/>
                      <a:pt x="1578183" y="1058991"/>
                      <a:pt x="1317909" y="1319265"/>
                    </a:cubicBezTo>
                    <a:cubicBezTo>
                      <a:pt x="1057634" y="1579540"/>
                      <a:pt x="1017001" y="1987246"/>
                      <a:pt x="1220788" y="2293771"/>
                    </a:cubicBezTo>
                    <a:cubicBezTo>
                      <a:pt x="1072827" y="2145810"/>
                      <a:pt x="998847" y="1951884"/>
                      <a:pt x="998847" y="1757958"/>
                    </a:cubicBezTo>
                    <a:lnTo>
                      <a:pt x="1011303" y="1628002"/>
                    </a:lnTo>
                    <a:lnTo>
                      <a:pt x="879286" y="1666839"/>
                    </a:lnTo>
                    <a:cubicBezTo>
                      <a:pt x="502230" y="1814832"/>
                      <a:pt x="245107" y="2180969"/>
                      <a:pt x="245107" y="2597688"/>
                    </a:cubicBezTo>
                    <a:close/>
                    <a:moveTo>
                      <a:pt x="153207" y="1356590"/>
                    </a:moveTo>
                    <a:cubicBezTo>
                      <a:pt x="146495" y="1541071"/>
                      <a:pt x="180442" y="1727552"/>
                      <a:pt x="256466" y="1901810"/>
                    </a:cubicBezTo>
                    <a:lnTo>
                      <a:pt x="293787" y="1978071"/>
                    </a:lnTo>
                    <a:lnTo>
                      <a:pt x="354555" y="1904419"/>
                    </a:lnTo>
                    <a:cubicBezTo>
                      <a:pt x="509800" y="1749174"/>
                      <a:pt x="716866" y="1645750"/>
                      <a:pt x="947581" y="1622320"/>
                    </a:cubicBezTo>
                    <a:lnTo>
                      <a:pt x="1012160" y="1619059"/>
                    </a:lnTo>
                    <a:lnTo>
                      <a:pt x="1012718" y="1613231"/>
                    </a:lnTo>
                    <a:cubicBezTo>
                      <a:pt x="1040461" y="1469941"/>
                      <a:pt x="1109818" y="1333115"/>
                      <a:pt x="1220788" y="1222144"/>
                    </a:cubicBezTo>
                    <a:cubicBezTo>
                      <a:pt x="1331758" y="1111174"/>
                      <a:pt x="1468584" y="1041817"/>
                      <a:pt x="1611874" y="1014074"/>
                    </a:cubicBezTo>
                    <a:lnTo>
                      <a:pt x="1628577" y="1012474"/>
                    </a:lnTo>
                    <a:lnTo>
                      <a:pt x="1632221" y="940305"/>
                    </a:lnTo>
                    <a:cubicBezTo>
                      <a:pt x="1655651" y="709591"/>
                      <a:pt x="1759075" y="502525"/>
                      <a:pt x="1914320" y="347280"/>
                    </a:cubicBezTo>
                    <a:lnTo>
                      <a:pt x="1981389" y="291943"/>
                    </a:lnTo>
                    <a:lnTo>
                      <a:pt x="1904136" y="254137"/>
                    </a:lnTo>
                    <a:cubicBezTo>
                      <a:pt x="1439449" y="51407"/>
                      <a:pt x="887842" y="147889"/>
                      <a:pt x="519030" y="516701"/>
                    </a:cubicBezTo>
                    <a:cubicBezTo>
                      <a:pt x="288522" y="747209"/>
                      <a:pt x="164393" y="1049121"/>
                      <a:pt x="153207" y="1356590"/>
                    </a:cubicBezTo>
                    <a:close/>
                    <a:moveTo>
                      <a:pt x="150879" y="3860911"/>
                    </a:moveTo>
                    <a:cubicBezTo>
                      <a:pt x="162066" y="4168379"/>
                      <a:pt x="286195" y="4470291"/>
                      <a:pt x="516703" y="4700799"/>
                    </a:cubicBezTo>
                    <a:cubicBezTo>
                      <a:pt x="885515" y="5069611"/>
                      <a:pt x="1437123" y="5166092"/>
                      <a:pt x="1901810" y="4963362"/>
                    </a:cubicBezTo>
                    <a:lnTo>
                      <a:pt x="1993356" y="4918561"/>
                    </a:lnTo>
                    <a:lnTo>
                      <a:pt x="1914320" y="4853350"/>
                    </a:lnTo>
                    <a:cubicBezTo>
                      <a:pt x="1759075" y="4698105"/>
                      <a:pt x="1655651" y="4491039"/>
                      <a:pt x="1632221" y="4260325"/>
                    </a:cubicBezTo>
                    <a:lnTo>
                      <a:pt x="1629678" y="4209971"/>
                    </a:lnTo>
                    <a:lnTo>
                      <a:pt x="1610438" y="4208126"/>
                    </a:lnTo>
                    <a:cubicBezTo>
                      <a:pt x="1467148" y="4180384"/>
                      <a:pt x="1330322" y="4111027"/>
                      <a:pt x="1219352" y="4000057"/>
                    </a:cubicBezTo>
                    <a:cubicBezTo>
                      <a:pt x="1108381" y="3889086"/>
                      <a:pt x="1039025" y="3752260"/>
                      <a:pt x="1011282" y="3608970"/>
                    </a:cubicBezTo>
                    <a:lnTo>
                      <a:pt x="1008133" y="3576114"/>
                    </a:lnTo>
                    <a:lnTo>
                      <a:pt x="947581" y="3573056"/>
                    </a:lnTo>
                    <a:cubicBezTo>
                      <a:pt x="716866" y="3549626"/>
                      <a:pt x="509800" y="3446202"/>
                      <a:pt x="354555" y="3290957"/>
                    </a:cubicBezTo>
                    <a:lnTo>
                      <a:pt x="299123" y="3223772"/>
                    </a:lnTo>
                    <a:lnTo>
                      <a:pt x="254139" y="3315691"/>
                    </a:lnTo>
                    <a:cubicBezTo>
                      <a:pt x="178115" y="3489949"/>
                      <a:pt x="144168" y="3676430"/>
                      <a:pt x="150879" y="3860911"/>
                    </a:cubicBezTo>
                    <a:close/>
                    <a:moveTo>
                      <a:pt x="0" y="3990364"/>
                    </a:moveTo>
                    <a:cubicBezTo>
                      <a:pt x="0" y="3715569"/>
                      <a:pt x="91727" y="3440774"/>
                      <a:pt x="275181" y="3215846"/>
                    </a:cubicBezTo>
                    <a:lnTo>
                      <a:pt x="284278" y="3205781"/>
                    </a:lnTo>
                    <a:lnTo>
                      <a:pt x="234836" y="3145856"/>
                    </a:lnTo>
                    <a:cubicBezTo>
                      <a:pt x="129122" y="2989379"/>
                      <a:pt x="67394" y="2800742"/>
                      <a:pt x="67394" y="2597688"/>
                    </a:cubicBezTo>
                    <a:cubicBezTo>
                      <a:pt x="67394" y="2394634"/>
                      <a:pt x="129122" y="2205998"/>
                      <a:pt x="234836" y="2049520"/>
                    </a:cubicBezTo>
                    <a:lnTo>
                      <a:pt x="276009" y="1999618"/>
                    </a:lnTo>
                    <a:lnTo>
                      <a:pt x="204500" y="1902350"/>
                    </a:lnTo>
                    <a:cubicBezTo>
                      <a:pt x="-109993" y="1426034"/>
                      <a:pt x="-57578" y="778743"/>
                      <a:pt x="361746" y="359420"/>
                    </a:cubicBezTo>
                    <a:cubicBezTo>
                      <a:pt x="781071" y="-59904"/>
                      <a:pt x="1428361" y="-112320"/>
                      <a:pt x="1904676" y="202173"/>
                    </a:cubicBezTo>
                    <a:lnTo>
                      <a:pt x="2002778" y="274296"/>
                    </a:lnTo>
                    <a:lnTo>
                      <a:pt x="2059421" y="227561"/>
                    </a:lnTo>
                    <a:cubicBezTo>
                      <a:pt x="2215899" y="121847"/>
                      <a:pt x="2404535" y="60119"/>
                      <a:pt x="2607589" y="60119"/>
                    </a:cubicBezTo>
                    <a:cubicBezTo>
                      <a:pt x="2797952" y="60119"/>
                      <a:pt x="2975644" y="114372"/>
                      <a:pt x="3126045" y="208259"/>
                    </a:cubicBezTo>
                    <a:lnTo>
                      <a:pt x="3215550" y="276014"/>
                    </a:lnTo>
                    <a:lnTo>
                      <a:pt x="3312826" y="204499"/>
                    </a:lnTo>
                    <a:cubicBezTo>
                      <a:pt x="3789142" y="-109994"/>
                      <a:pt x="4436433" y="-57579"/>
                      <a:pt x="4855757" y="361745"/>
                    </a:cubicBezTo>
                    <a:cubicBezTo>
                      <a:pt x="5275081" y="781069"/>
                      <a:pt x="5327496" y="1428360"/>
                      <a:pt x="5013004" y="1904676"/>
                    </a:cubicBezTo>
                    <a:lnTo>
                      <a:pt x="4941319" y="2002183"/>
                    </a:lnTo>
                    <a:lnTo>
                      <a:pt x="4999645" y="2079232"/>
                    </a:lnTo>
                    <a:cubicBezTo>
                      <a:pt x="5093532" y="2229634"/>
                      <a:pt x="5147785" y="2407325"/>
                      <a:pt x="5147785" y="2597688"/>
                    </a:cubicBezTo>
                    <a:lnTo>
                      <a:pt x="5147719" y="2599002"/>
                    </a:lnTo>
                    <a:lnTo>
                      <a:pt x="5147785" y="2600315"/>
                    </a:lnTo>
                    <a:lnTo>
                      <a:pt x="5147561" y="2604753"/>
                    </a:lnTo>
                    <a:lnTo>
                      <a:pt x="5147785" y="2609191"/>
                    </a:lnTo>
                    <a:cubicBezTo>
                      <a:pt x="5147785" y="2799554"/>
                      <a:pt x="5093532" y="2977246"/>
                      <a:pt x="4999645" y="3127647"/>
                    </a:cubicBezTo>
                    <a:lnTo>
                      <a:pt x="4938140" y="3208896"/>
                    </a:lnTo>
                    <a:lnTo>
                      <a:pt x="4942321" y="3213522"/>
                    </a:lnTo>
                    <a:cubicBezTo>
                      <a:pt x="5335436" y="3695509"/>
                      <a:pt x="5307357" y="4406482"/>
                      <a:pt x="4858081" y="4855758"/>
                    </a:cubicBezTo>
                    <a:cubicBezTo>
                      <a:pt x="4408805" y="5305033"/>
                      <a:pt x="3697832" y="5333113"/>
                      <a:pt x="3215845" y="4939997"/>
                    </a:cubicBezTo>
                    <a:lnTo>
                      <a:pt x="3206450" y="4931505"/>
                    </a:lnTo>
                    <a:lnTo>
                      <a:pt x="3126045" y="4992371"/>
                    </a:lnTo>
                    <a:cubicBezTo>
                      <a:pt x="2975644" y="5086258"/>
                      <a:pt x="2797952" y="5140511"/>
                      <a:pt x="2607589" y="5140511"/>
                    </a:cubicBezTo>
                    <a:cubicBezTo>
                      <a:pt x="2404535" y="5140511"/>
                      <a:pt x="2215899" y="5078783"/>
                      <a:pt x="2059421" y="4973069"/>
                    </a:cubicBezTo>
                    <a:lnTo>
                      <a:pt x="2011438" y="4933479"/>
                    </a:lnTo>
                    <a:lnTo>
                      <a:pt x="2001656" y="4942322"/>
                    </a:lnTo>
                    <a:cubicBezTo>
                      <a:pt x="1519668" y="5335437"/>
                      <a:pt x="808696" y="5307357"/>
                      <a:pt x="359421" y="4858082"/>
                    </a:cubicBezTo>
                    <a:cubicBezTo>
                      <a:pt x="119807" y="4618468"/>
                      <a:pt x="0" y="4304416"/>
                      <a:pt x="0" y="399036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96A71C63-16D7-47F0-AABC-24B380EB5451}"/>
                </a:ext>
              </a:extLst>
            </p:cNvPr>
            <p:cNvSpPr txBox="1"/>
            <p:nvPr/>
          </p:nvSpPr>
          <p:spPr>
            <a:xfrm>
              <a:off x="8178479" y="3313665"/>
              <a:ext cx="956896" cy="56213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extrusionH="69850">
              <a:bevelT prst="relaxedInset"/>
            </a:sp3d>
          </p:spPr>
          <p:txBody>
            <a:bodyPr wrap="none" rtlCol="0">
              <a:prstTxWarp prst="textInflate">
                <a:avLst>
                  <a:gd name="adj" fmla="val 20000"/>
                </a:avLst>
              </a:prstTxWarp>
              <a:spAutoFit/>
            </a:bodyPr>
            <a:lstStyle/>
            <a:p>
              <a:pPr algn="ctr"/>
              <a:r>
                <a:rPr kumimoji="1" lang="en-US" altLang="ja-JP" dirty="0">
                  <a:ln w="28575"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Impact" panose="020B0806030902050204" pitchFamily="34" charset="0"/>
                </a:rPr>
                <a:t>BANG!</a:t>
              </a:r>
              <a:endParaRPr kumimoji="1" lang="ja-JP" altLang="en-US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1EBB1FA3-16A4-4310-B7B3-913819FC5716}"/>
              </a:ext>
            </a:extLst>
          </p:cNvPr>
          <p:cNvSpPr/>
          <p:nvPr/>
        </p:nvSpPr>
        <p:spPr>
          <a:xfrm>
            <a:off x="336430" y="785004"/>
            <a:ext cx="9428672" cy="55985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4DF2E5A4-02A6-47E4-8D2B-7E84CE0085D6}"/>
              </a:ext>
            </a:extLst>
          </p:cNvPr>
          <p:cNvGrpSpPr/>
          <p:nvPr/>
        </p:nvGrpSpPr>
        <p:grpSpPr>
          <a:xfrm>
            <a:off x="2539943" y="1892300"/>
            <a:ext cx="2269377" cy="2503572"/>
            <a:chOff x="2717274" y="1088787"/>
            <a:chExt cx="2997726" cy="3307085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B52F8C98-0234-44EC-90A1-40483C36459E}"/>
                </a:ext>
              </a:extLst>
            </p:cNvPr>
            <p:cNvGrpSpPr/>
            <p:nvPr/>
          </p:nvGrpSpPr>
          <p:grpSpPr>
            <a:xfrm>
              <a:off x="2717274" y="1088787"/>
              <a:ext cx="2997726" cy="2999106"/>
              <a:chOff x="6025692" y="4754804"/>
              <a:chExt cx="1586540" cy="1587271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3CBCC757-9A25-478C-A1EE-283C5B215911}"/>
                  </a:ext>
                </a:extLst>
              </p:cNvPr>
              <p:cNvSpPr/>
              <p:nvPr/>
            </p:nvSpPr>
            <p:spPr>
              <a:xfrm>
                <a:off x="6030782" y="4760626"/>
                <a:ext cx="1581450" cy="1581449"/>
              </a:xfrm>
              <a:custGeom>
                <a:avLst/>
                <a:gdLst>
                  <a:gd name="connsiteX0" fmla="*/ 2523434 w 5067606"/>
                  <a:gd name="connsiteY0" fmla="*/ 0 h 5067604"/>
                  <a:gd name="connsiteX1" fmla="*/ 3067189 w 5067606"/>
                  <a:gd name="connsiteY1" fmla="*/ 835764 h 5067604"/>
                  <a:gd name="connsiteX2" fmla="*/ 3087497 w 5067606"/>
                  <a:gd name="connsiteY2" fmla="*/ 923252 h 5067604"/>
                  <a:gd name="connsiteX3" fmla="*/ 3157043 w 5067606"/>
                  <a:gd name="connsiteY3" fmla="*/ 911621 h 5067604"/>
                  <a:gd name="connsiteX4" fmla="*/ 3220051 w 5067606"/>
                  <a:gd name="connsiteY4" fmla="*/ 924229 h 5067604"/>
                  <a:gd name="connsiteX5" fmla="*/ 3272470 w 5067606"/>
                  <a:gd name="connsiteY5" fmla="*/ 961393 h 5067604"/>
                  <a:gd name="connsiteX6" fmla="*/ 3292810 w 5067606"/>
                  <a:gd name="connsiteY6" fmla="*/ 991713 h 5067604"/>
                  <a:gd name="connsiteX7" fmla="*/ 3361967 w 5067606"/>
                  <a:gd name="connsiteY7" fmla="*/ 948613 h 5067604"/>
                  <a:gd name="connsiteX8" fmla="*/ 4337435 w 5067606"/>
                  <a:gd name="connsiteY8" fmla="*/ 742133 h 5067604"/>
                  <a:gd name="connsiteX9" fmla="*/ 4130954 w 5067606"/>
                  <a:gd name="connsiteY9" fmla="*/ 1717599 h 5067604"/>
                  <a:gd name="connsiteX10" fmla="*/ 4079542 w 5067606"/>
                  <a:gd name="connsiteY10" fmla="*/ 1800095 h 5067604"/>
                  <a:gd name="connsiteX11" fmla="*/ 4131787 w 5067606"/>
                  <a:gd name="connsiteY11" fmla="*/ 1837369 h 5067604"/>
                  <a:gd name="connsiteX12" fmla="*/ 4167425 w 5067606"/>
                  <a:gd name="connsiteY12" fmla="*/ 1890837 h 5067604"/>
                  <a:gd name="connsiteX13" fmla="*/ 4178212 w 5067606"/>
                  <a:gd name="connsiteY13" fmla="*/ 1954182 h 5067604"/>
                  <a:gd name="connsiteX14" fmla="*/ 4173801 w 5067606"/>
                  <a:gd name="connsiteY14" fmla="*/ 1976573 h 5067604"/>
                  <a:gd name="connsiteX15" fmla="*/ 4231842 w 5067606"/>
                  <a:gd name="connsiteY15" fmla="*/ 1990046 h 5067604"/>
                  <a:gd name="connsiteX16" fmla="*/ 5067606 w 5067606"/>
                  <a:gd name="connsiteY16" fmla="*/ 2533802 h 5067604"/>
                  <a:gd name="connsiteX17" fmla="*/ 4231842 w 5067606"/>
                  <a:gd name="connsiteY17" fmla="*/ 3077557 h 5067604"/>
                  <a:gd name="connsiteX18" fmla="*/ 4142236 w 5067606"/>
                  <a:gd name="connsiteY18" fmla="*/ 3098357 h 5067604"/>
                  <a:gd name="connsiteX19" fmla="*/ 4153150 w 5067606"/>
                  <a:gd name="connsiteY19" fmla="*/ 3163618 h 5067604"/>
                  <a:gd name="connsiteX20" fmla="*/ 4140542 w 5067606"/>
                  <a:gd name="connsiteY20" fmla="*/ 3226626 h 5067604"/>
                  <a:gd name="connsiteX21" fmla="*/ 4103378 w 5067606"/>
                  <a:gd name="connsiteY21" fmla="*/ 3279045 h 5067604"/>
                  <a:gd name="connsiteX22" fmla="*/ 4083246 w 5067606"/>
                  <a:gd name="connsiteY22" fmla="*/ 3292550 h 5067604"/>
                  <a:gd name="connsiteX23" fmla="*/ 4123622 w 5067606"/>
                  <a:gd name="connsiteY23" fmla="*/ 3357336 h 5067604"/>
                  <a:gd name="connsiteX24" fmla="*/ 4330103 w 5067606"/>
                  <a:gd name="connsiteY24" fmla="*/ 4332802 h 5067604"/>
                  <a:gd name="connsiteX25" fmla="*/ 3354636 w 5067606"/>
                  <a:gd name="connsiteY25" fmla="*/ 4126321 h 5067604"/>
                  <a:gd name="connsiteX26" fmla="*/ 3273307 w 5067606"/>
                  <a:gd name="connsiteY26" fmla="*/ 4075636 h 5067604"/>
                  <a:gd name="connsiteX27" fmla="*/ 3234439 w 5067606"/>
                  <a:gd name="connsiteY27" fmla="*/ 4130115 h 5067604"/>
                  <a:gd name="connsiteX28" fmla="*/ 3180971 w 5067606"/>
                  <a:gd name="connsiteY28" fmla="*/ 4165753 h 5067604"/>
                  <a:gd name="connsiteX29" fmla="*/ 3117626 w 5067606"/>
                  <a:gd name="connsiteY29" fmla="*/ 4176540 h 5067604"/>
                  <a:gd name="connsiteX30" fmla="*/ 3081670 w 5067606"/>
                  <a:gd name="connsiteY30" fmla="*/ 4169456 h 5067604"/>
                  <a:gd name="connsiteX31" fmla="*/ 3067189 w 5067606"/>
                  <a:gd name="connsiteY31" fmla="*/ 4231842 h 5067604"/>
                  <a:gd name="connsiteX32" fmla="*/ 2523434 w 5067606"/>
                  <a:gd name="connsiteY32" fmla="*/ 5067604 h 5067604"/>
                  <a:gd name="connsiteX33" fmla="*/ 1979679 w 5067606"/>
                  <a:gd name="connsiteY33" fmla="*/ 4231842 h 5067604"/>
                  <a:gd name="connsiteX34" fmla="*/ 1958387 w 5067606"/>
                  <a:gd name="connsiteY34" fmla="*/ 4140116 h 5067604"/>
                  <a:gd name="connsiteX35" fmla="*/ 1897412 w 5067606"/>
                  <a:gd name="connsiteY35" fmla="*/ 4150313 h 5067604"/>
                  <a:gd name="connsiteX36" fmla="*/ 1834405 w 5067606"/>
                  <a:gd name="connsiteY36" fmla="*/ 4137705 h 5067604"/>
                  <a:gd name="connsiteX37" fmla="*/ 1781986 w 5067606"/>
                  <a:gd name="connsiteY37" fmla="*/ 4100541 h 5067604"/>
                  <a:gd name="connsiteX38" fmla="*/ 1775586 w 5067606"/>
                  <a:gd name="connsiteY38" fmla="*/ 4091001 h 5067604"/>
                  <a:gd name="connsiteX39" fmla="*/ 1617132 w 5067606"/>
                  <a:gd name="connsiteY39" fmla="*/ 4182289 h 5067604"/>
                  <a:gd name="connsiteX40" fmla="*/ 754097 w 5067606"/>
                  <a:gd name="connsiteY40" fmla="*/ 4325471 h 5067604"/>
                  <a:gd name="connsiteX41" fmla="*/ 960577 w 5067606"/>
                  <a:gd name="connsiteY41" fmla="*/ 3350003 h 5067604"/>
                  <a:gd name="connsiteX42" fmla="*/ 1006666 w 5067606"/>
                  <a:gd name="connsiteY42" fmla="*/ 3276050 h 5067604"/>
                  <a:gd name="connsiteX43" fmla="*/ 998339 w 5067606"/>
                  <a:gd name="connsiteY43" fmla="*/ 3272447 h 5067604"/>
                  <a:gd name="connsiteX44" fmla="*/ 915353 w 5067606"/>
                  <a:gd name="connsiteY44" fmla="*/ 3183308 h 5067604"/>
                  <a:gd name="connsiteX45" fmla="*/ 904566 w 5067606"/>
                  <a:gd name="connsiteY45" fmla="*/ 3119963 h 5067604"/>
                  <a:gd name="connsiteX46" fmla="*/ 909546 w 5067606"/>
                  <a:gd name="connsiteY46" fmla="*/ 3094684 h 5067604"/>
                  <a:gd name="connsiteX47" fmla="*/ 835764 w 5067606"/>
                  <a:gd name="connsiteY47" fmla="*/ 3077557 h 5067604"/>
                  <a:gd name="connsiteX48" fmla="*/ 0 w 5067606"/>
                  <a:gd name="connsiteY48" fmla="*/ 2533802 h 5067604"/>
                  <a:gd name="connsiteX49" fmla="*/ 835764 w 5067606"/>
                  <a:gd name="connsiteY49" fmla="*/ 1990046 h 5067604"/>
                  <a:gd name="connsiteX50" fmla="*/ 925371 w 5067606"/>
                  <a:gd name="connsiteY50" fmla="*/ 1969246 h 5067604"/>
                  <a:gd name="connsiteX51" fmla="*/ 914456 w 5067606"/>
                  <a:gd name="connsiteY51" fmla="*/ 1903986 h 5067604"/>
                  <a:gd name="connsiteX52" fmla="*/ 927064 w 5067606"/>
                  <a:gd name="connsiteY52" fmla="*/ 1840979 h 5067604"/>
                  <a:gd name="connsiteX53" fmla="*/ 964228 w 5067606"/>
                  <a:gd name="connsiteY53" fmla="*/ 1788560 h 5067604"/>
                  <a:gd name="connsiteX54" fmla="*/ 984446 w 5067606"/>
                  <a:gd name="connsiteY54" fmla="*/ 1774997 h 5067604"/>
                  <a:gd name="connsiteX55" fmla="*/ 953245 w 5067606"/>
                  <a:gd name="connsiteY55" fmla="*/ 1724932 h 5067604"/>
                  <a:gd name="connsiteX56" fmla="*/ 746764 w 5067606"/>
                  <a:gd name="connsiteY56" fmla="*/ 749465 h 5067604"/>
                  <a:gd name="connsiteX57" fmla="*/ 1788236 w 5067606"/>
                  <a:gd name="connsiteY57" fmla="*/ 995447 h 5067604"/>
                  <a:gd name="connsiteX58" fmla="*/ 1797791 w 5067606"/>
                  <a:gd name="connsiteY58" fmla="*/ 1001517 h 5067604"/>
                  <a:gd name="connsiteX59" fmla="*/ 1835030 w 5067606"/>
                  <a:gd name="connsiteY59" fmla="*/ 949320 h 5067604"/>
                  <a:gd name="connsiteX60" fmla="*/ 1888498 w 5067606"/>
                  <a:gd name="connsiteY60" fmla="*/ 913682 h 5067604"/>
                  <a:gd name="connsiteX61" fmla="*/ 1946270 w 5067606"/>
                  <a:gd name="connsiteY61" fmla="*/ 902831 h 5067604"/>
                  <a:gd name="connsiteX62" fmla="*/ 1963486 w 5067606"/>
                  <a:gd name="connsiteY62" fmla="*/ 905523 h 5067604"/>
                  <a:gd name="connsiteX63" fmla="*/ 1979679 w 5067606"/>
                  <a:gd name="connsiteY63" fmla="*/ 835764 h 5067604"/>
                  <a:gd name="connsiteX64" fmla="*/ 2523434 w 5067606"/>
                  <a:gd name="connsiteY64" fmla="*/ 0 h 506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5067606" h="5067604">
                    <a:moveTo>
                      <a:pt x="2523434" y="0"/>
                    </a:moveTo>
                    <a:cubicBezTo>
                      <a:pt x="2739169" y="0"/>
                      <a:pt x="2933123" y="322523"/>
                      <a:pt x="3067189" y="835764"/>
                    </a:cubicBezTo>
                    <a:lnTo>
                      <a:pt x="3087497" y="923252"/>
                    </a:lnTo>
                    <a:lnTo>
                      <a:pt x="3157043" y="911621"/>
                    </a:lnTo>
                    <a:cubicBezTo>
                      <a:pt x="3179447" y="911670"/>
                      <a:pt x="3200508" y="915802"/>
                      <a:pt x="3220051" y="924229"/>
                    </a:cubicBezTo>
                    <a:cubicBezTo>
                      <a:pt x="3239594" y="932656"/>
                      <a:pt x="3257055" y="945135"/>
                      <a:pt x="3272470" y="961393"/>
                    </a:cubicBezTo>
                    <a:lnTo>
                      <a:pt x="3292810" y="991713"/>
                    </a:lnTo>
                    <a:lnTo>
                      <a:pt x="3361967" y="948613"/>
                    </a:lnTo>
                    <a:cubicBezTo>
                      <a:pt x="3819683" y="680496"/>
                      <a:pt x="4184888" y="589585"/>
                      <a:pt x="4337435" y="742133"/>
                    </a:cubicBezTo>
                    <a:cubicBezTo>
                      <a:pt x="4489983" y="894680"/>
                      <a:pt x="4399070" y="1259884"/>
                      <a:pt x="4130954" y="1717599"/>
                    </a:cubicBezTo>
                    <a:lnTo>
                      <a:pt x="4079542" y="1800095"/>
                    </a:lnTo>
                    <a:lnTo>
                      <a:pt x="4131787" y="1837369"/>
                    </a:lnTo>
                    <a:cubicBezTo>
                      <a:pt x="4147594" y="1853246"/>
                      <a:pt x="4159565" y="1871060"/>
                      <a:pt x="4167425" y="1890837"/>
                    </a:cubicBezTo>
                    <a:cubicBezTo>
                      <a:pt x="4175285" y="1910615"/>
                      <a:pt x="4178808" y="1931786"/>
                      <a:pt x="4178212" y="1954182"/>
                    </a:cubicBezTo>
                    <a:lnTo>
                      <a:pt x="4173801" y="1976573"/>
                    </a:lnTo>
                    <a:lnTo>
                      <a:pt x="4231842" y="1990046"/>
                    </a:lnTo>
                    <a:cubicBezTo>
                      <a:pt x="4745083" y="2124113"/>
                      <a:pt x="5067606" y="2318068"/>
                      <a:pt x="5067606" y="2533802"/>
                    </a:cubicBezTo>
                    <a:cubicBezTo>
                      <a:pt x="5067606" y="2749536"/>
                      <a:pt x="4745083" y="2943491"/>
                      <a:pt x="4231842" y="3077557"/>
                    </a:cubicBezTo>
                    <a:lnTo>
                      <a:pt x="4142236" y="3098357"/>
                    </a:lnTo>
                    <a:lnTo>
                      <a:pt x="4153150" y="3163618"/>
                    </a:lnTo>
                    <a:cubicBezTo>
                      <a:pt x="4153101" y="3186022"/>
                      <a:pt x="4148969" y="3207083"/>
                      <a:pt x="4140542" y="3226626"/>
                    </a:cubicBezTo>
                    <a:cubicBezTo>
                      <a:pt x="4132115" y="3246169"/>
                      <a:pt x="4119636" y="3263630"/>
                      <a:pt x="4103378" y="3279045"/>
                    </a:cubicBezTo>
                    <a:lnTo>
                      <a:pt x="4083246" y="3292550"/>
                    </a:lnTo>
                    <a:lnTo>
                      <a:pt x="4123622" y="3357336"/>
                    </a:lnTo>
                    <a:cubicBezTo>
                      <a:pt x="4391739" y="3815050"/>
                      <a:pt x="4482650" y="4180255"/>
                      <a:pt x="4330103" y="4332802"/>
                    </a:cubicBezTo>
                    <a:cubicBezTo>
                      <a:pt x="4177555" y="4485350"/>
                      <a:pt x="3812351" y="4394438"/>
                      <a:pt x="3354636" y="4126321"/>
                    </a:cubicBezTo>
                    <a:lnTo>
                      <a:pt x="3273307" y="4075636"/>
                    </a:lnTo>
                    <a:lnTo>
                      <a:pt x="3234439" y="4130115"/>
                    </a:lnTo>
                    <a:cubicBezTo>
                      <a:pt x="3218562" y="4145922"/>
                      <a:pt x="3200749" y="4157892"/>
                      <a:pt x="3180971" y="4165753"/>
                    </a:cubicBezTo>
                    <a:cubicBezTo>
                      <a:pt x="3161193" y="4173613"/>
                      <a:pt x="3140022" y="4177136"/>
                      <a:pt x="3117626" y="4176540"/>
                    </a:cubicBezTo>
                    <a:lnTo>
                      <a:pt x="3081670" y="4169456"/>
                    </a:lnTo>
                    <a:lnTo>
                      <a:pt x="3067189" y="4231842"/>
                    </a:lnTo>
                    <a:cubicBezTo>
                      <a:pt x="2933123" y="4745082"/>
                      <a:pt x="2739169" y="5067604"/>
                      <a:pt x="2523434" y="5067604"/>
                    </a:cubicBezTo>
                    <a:cubicBezTo>
                      <a:pt x="2307700" y="5067604"/>
                      <a:pt x="2113745" y="4745082"/>
                      <a:pt x="1979679" y="4231842"/>
                    </a:cubicBezTo>
                    <a:lnTo>
                      <a:pt x="1958387" y="4140116"/>
                    </a:lnTo>
                    <a:lnTo>
                      <a:pt x="1897412" y="4150313"/>
                    </a:lnTo>
                    <a:cubicBezTo>
                      <a:pt x="1875009" y="4150264"/>
                      <a:pt x="1853948" y="4146132"/>
                      <a:pt x="1834405" y="4137705"/>
                    </a:cubicBezTo>
                    <a:cubicBezTo>
                      <a:pt x="1814862" y="4129278"/>
                      <a:pt x="1797400" y="4116799"/>
                      <a:pt x="1781986" y="4100541"/>
                    </a:cubicBezTo>
                    <a:lnTo>
                      <a:pt x="1775586" y="4091001"/>
                    </a:lnTo>
                    <a:lnTo>
                      <a:pt x="1617132" y="4182289"/>
                    </a:lnTo>
                    <a:cubicBezTo>
                      <a:pt x="1212457" y="4400567"/>
                      <a:pt x="893932" y="4465305"/>
                      <a:pt x="754097" y="4325471"/>
                    </a:cubicBezTo>
                    <a:cubicBezTo>
                      <a:pt x="601549" y="4172923"/>
                      <a:pt x="692460" y="3807718"/>
                      <a:pt x="960577" y="3350003"/>
                    </a:cubicBezTo>
                    <a:lnTo>
                      <a:pt x="1006666" y="3276050"/>
                    </a:lnTo>
                    <a:lnTo>
                      <a:pt x="998339" y="3272447"/>
                    </a:lnTo>
                    <a:cubicBezTo>
                      <a:pt x="957991" y="3249226"/>
                      <a:pt x="929764" y="3219568"/>
                      <a:pt x="915353" y="3183308"/>
                    </a:cubicBezTo>
                    <a:cubicBezTo>
                      <a:pt x="907493" y="3163530"/>
                      <a:pt x="903970" y="3142359"/>
                      <a:pt x="904566" y="3119963"/>
                    </a:cubicBezTo>
                    <a:lnTo>
                      <a:pt x="909546" y="3094684"/>
                    </a:lnTo>
                    <a:lnTo>
                      <a:pt x="835764" y="3077557"/>
                    </a:lnTo>
                    <a:cubicBezTo>
                      <a:pt x="322523" y="2943491"/>
                      <a:pt x="0" y="2749536"/>
                      <a:pt x="0" y="2533802"/>
                    </a:cubicBezTo>
                    <a:cubicBezTo>
                      <a:pt x="0" y="2318068"/>
                      <a:pt x="322523" y="2124113"/>
                      <a:pt x="835764" y="1990046"/>
                    </a:cubicBezTo>
                    <a:lnTo>
                      <a:pt x="925371" y="1969246"/>
                    </a:lnTo>
                    <a:lnTo>
                      <a:pt x="914456" y="1903986"/>
                    </a:lnTo>
                    <a:cubicBezTo>
                      <a:pt x="914506" y="1881583"/>
                      <a:pt x="918637" y="1860522"/>
                      <a:pt x="927064" y="1840979"/>
                    </a:cubicBezTo>
                    <a:cubicBezTo>
                      <a:pt x="935491" y="1821436"/>
                      <a:pt x="947971" y="1803974"/>
                      <a:pt x="964228" y="1788560"/>
                    </a:cubicBezTo>
                    <a:lnTo>
                      <a:pt x="984446" y="1774997"/>
                    </a:lnTo>
                    <a:lnTo>
                      <a:pt x="953245" y="1724932"/>
                    </a:lnTo>
                    <a:cubicBezTo>
                      <a:pt x="685129" y="1267216"/>
                      <a:pt x="594218" y="902012"/>
                      <a:pt x="746764" y="749465"/>
                    </a:cubicBezTo>
                    <a:cubicBezTo>
                      <a:pt x="906576" y="589654"/>
                      <a:pt x="1299780" y="697039"/>
                      <a:pt x="1788236" y="995447"/>
                    </a:cubicBezTo>
                    <a:lnTo>
                      <a:pt x="1797791" y="1001517"/>
                    </a:lnTo>
                    <a:lnTo>
                      <a:pt x="1835030" y="949320"/>
                    </a:lnTo>
                    <a:cubicBezTo>
                      <a:pt x="1850907" y="933513"/>
                      <a:pt x="1868721" y="921542"/>
                      <a:pt x="1888498" y="913682"/>
                    </a:cubicBezTo>
                    <a:cubicBezTo>
                      <a:pt x="1906628" y="906476"/>
                      <a:pt x="1925929" y="902916"/>
                      <a:pt x="1946270" y="902831"/>
                    </a:cubicBezTo>
                    <a:lnTo>
                      <a:pt x="1963486" y="905523"/>
                    </a:lnTo>
                    <a:lnTo>
                      <a:pt x="1979679" y="835764"/>
                    </a:lnTo>
                    <a:cubicBezTo>
                      <a:pt x="2113745" y="322523"/>
                      <a:pt x="2307700" y="0"/>
                      <a:pt x="252343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40000">
                    <a:srgbClr val="FFC000"/>
                  </a:gs>
                  <a:gs pos="7000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408C23A8-1507-413F-95B5-50A31288E807}"/>
                  </a:ext>
                </a:extLst>
              </p:cNvPr>
              <p:cNvSpPr/>
              <p:nvPr/>
            </p:nvSpPr>
            <p:spPr>
              <a:xfrm rot="5400000">
                <a:off x="6025692" y="4754804"/>
                <a:ext cx="1585439" cy="1585440"/>
              </a:xfrm>
              <a:custGeom>
                <a:avLst/>
                <a:gdLst>
                  <a:gd name="connsiteX0" fmla="*/ 330111 w 5080392"/>
                  <a:gd name="connsiteY0" fmla="*/ 2540151 h 5080392"/>
                  <a:gd name="connsiteX1" fmla="*/ 839327 w 5080392"/>
                  <a:gd name="connsiteY1" fmla="*/ 3047991 h 5080392"/>
                  <a:gd name="connsiteX2" fmla="*/ 872289 w 5080392"/>
                  <a:gd name="connsiteY2" fmla="*/ 3057443 h 5080392"/>
                  <a:gd name="connsiteX3" fmla="*/ 892515 w 5080392"/>
                  <a:gd name="connsiteY3" fmla="*/ 3006919 h 5080392"/>
                  <a:gd name="connsiteX4" fmla="*/ 1370108 w 5080392"/>
                  <a:gd name="connsiteY4" fmla="*/ 2621746 h 5080392"/>
                  <a:gd name="connsiteX5" fmla="*/ 1094113 w 5080392"/>
                  <a:gd name="connsiteY5" fmla="*/ 3163867 h 5080392"/>
                  <a:gd name="connsiteX6" fmla="*/ 1671455 w 5080392"/>
                  <a:gd name="connsiteY6" fmla="*/ 3355558 h 5080392"/>
                  <a:gd name="connsiteX7" fmla="*/ 1061001 w 5080392"/>
                  <a:gd name="connsiteY7" fmla="*/ 3417201 h 5080392"/>
                  <a:gd name="connsiteX8" fmla="*/ 985911 w 5080392"/>
                  <a:gd name="connsiteY8" fmla="*/ 3384504 h 5080392"/>
                  <a:gd name="connsiteX9" fmla="*/ 980795 w 5080392"/>
                  <a:gd name="connsiteY9" fmla="*/ 3393980 h 5080392"/>
                  <a:gd name="connsiteX10" fmla="*/ 986416 w 5080392"/>
                  <a:gd name="connsiteY10" fmla="*/ 4105162 h 5080392"/>
                  <a:gd name="connsiteX11" fmla="*/ 1697596 w 5080392"/>
                  <a:gd name="connsiteY11" fmla="*/ 4110782 h 5080392"/>
                  <a:gd name="connsiteX12" fmla="*/ 1721491 w 5080392"/>
                  <a:gd name="connsiteY12" fmla="*/ 4097882 h 5080392"/>
                  <a:gd name="connsiteX13" fmla="*/ 1701352 w 5080392"/>
                  <a:gd name="connsiteY13" fmla="*/ 4050852 h 5080392"/>
                  <a:gd name="connsiteX14" fmla="*/ 1766703 w 5080392"/>
                  <a:gd name="connsiteY14" fmla="*/ 3440784 h 5080392"/>
                  <a:gd name="connsiteX15" fmla="*/ 1954882 w 5080392"/>
                  <a:gd name="connsiteY15" fmla="*/ 4019279 h 5080392"/>
                  <a:gd name="connsiteX16" fmla="*/ 2498670 w 5080392"/>
                  <a:gd name="connsiteY16" fmla="*/ 3746583 h 5080392"/>
                  <a:gd name="connsiteX17" fmla="*/ 2110602 w 5080392"/>
                  <a:gd name="connsiteY17" fmla="*/ 4221827 h 5080392"/>
                  <a:gd name="connsiteX18" fmla="*/ 2038158 w 5080392"/>
                  <a:gd name="connsiteY18" fmla="*/ 4250320 h 5080392"/>
                  <a:gd name="connsiteX19" fmla="*/ 2084791 w 5080392"/>
                  <a:gd name="connsiteY19" fmla="*/ 4363145 h 5080392"/>
                  <a:gd name="connsiteX20" fmla="*/ 2540197 w 5080392"/>
                  <a:gd name="connsiteY20" fmla="*/ 4737575 h 5080392"/>
                  <a:gd name="connsiteX21" fmla="*/ 3002542 w 5080392"/>
                  <a:gd name="connsiteY21" fmla="*/ 4348408 h 5080392"/>
                  <a:gd name="connsiteX22" fmla="*/ 3044395 w 5080392"/>
                  <a:gd name="connsiteY22" fmla="*/ 4245219 h 5080392"/>
                  <a:gd name="connsiteX23" fmla="*/ 3011443 w 5080392"/>
                  <a:gd name="connsiteY23" fmla="*/ 4232027 h 5080392"/>
                  <a:gd name="connsiteX24" fmla="*/ 2626270 w 5080392"/>
                  <a:gd name="connsiteY24" fmla="*/ 3754433 h 5080392"/>
                  <a:gd name="connsiteX25" fmla="*/ 3168391 w 5080392"/>
                  <a:gd name="connsiteY25" fmla="*/ 4030428 h 5080392"/>
                  <a:gd name="connsiteX26" fmla="*/ 3360082 w 5080392"/>
                  <a:gd name="connsiteY26" fmla="*/ 3453087 h 5080392"/>
                  <a:gd name="connsiteX27" fmla="*/ 3421725 w 5080392"/>
                  <a:gd name="connsiteY27" fmla="*/ 4063541 h 5080392"/>
                  <a:gd name="connsiteX28" fmla="*/ 3398361 w 5080392"/>
                  <a:gd name="connsiteY28" fmla="*/ 4117197 h 5080392"/>
                  <a:gd name="connsiteX29" fmla="*/ 3507227 w 5080392"/>
                  <a:gd name="connsiteY29" fmla="*/ 4162387 h 5080392"/>
                  <a:gd name="connsiteX30" fmla="*/ 4094010 w 5080392"/>
                  <a:gd name="connsiteY30" fmla="*/ 4105129 h 5080392"/>
                  <a:gd name="connsiteX31" fmla="*/ 4145755 w 5080392"/>
                  <a:gd name="connsiteY31" fmla="*/ 3503019 h 5080392"/>
                  <a:gd name="connsiteX32" fmla="*/ 4103372 w 5080392"/>
                  <a:gd name="connsiteY32" fmla="*/ 3402798 h 5080392"/>
                  <a:gd name="connsiteX33" fmla="*/ 4065942 w 5080392"/>
                  <a:gd name="connsiteY33" fmla="*/ 3418826 h 5080392"/>
                  <a:gd name="connsiteX34" fmla="*/ 3455874 w 5080392"/>
                  <a:gd name="connsiteY34" fmla="*/ 3353475 h 5080392"/>
                  <a:gd name="connsiteX35" fmla="*/ 4034370 w 5080392"/>
                  <a:gd name="connsiteY35" fmla="*/ 3165295 h 5080392"/>
                  <a:gd name="connsiteX36" fmla="*/ 3761674 w 5080392"/>
                  <a:gd name="connsiteY36" fmla="*/ 2621507 h 5080392"/>
                  <a:gd name="connsiteX37" fmla="*/ 4236918 w 5080392"/>
                  <a:gd name="connsiteY37" fmla="*/ 3009575 h 5080392"/>
                  <a:gd name="connsiteX38" fmla="*/ 4249825 w 5080392"/>
                  <a:gd name="connsiteY38" fmla="*/ 3042394 h 5080392"/>
                  <a:gd name="connsiteX39" fmla="*/ 4363145 w 5080392"/>
                  <a:gd name="connsiteY39" fmla="*/ 2995556 h 5080392"/>
                  <a:gd name="connsiteX40" fmla="*/ 4737575 w 5080392"/>
                  <a:gd name="connsiteY40" fmla="*/ 2540150 h 5080392"/>
                  <a:gd name="connsiteX41" fmla="*/ 4348409 w 5080392"/>
                  <a:gd name="connsiteY41" fmla="*/ 2077805 h 5080392"/>
                  <a:gd name="connsiteX42" fmla="*/ 4264332 w 5080392"/>
                  <a:gd name="connsiteY42" fmla="*/ 2043704 h 5080392"/>
                  <a:gd name="connsiteX43" fmla="*/ 4236533 w 5080392"/>
                  <a:gd name="connsiteY43" fmla="*/ 2113142 h 5080392"/>
                  <a:gd name="connsiteX44" fmla="*/ 3758940 w 5080392"/>
                  <a:gd name="connsiteY44" fmla="*/ 2498315 h 5080392"/>
                  <a:gd name="connsiteX45" fmla="*/ 4043438 w 5080392"/>
                  <a:gd name="connsiteY45" fmla="*/ 1952702 h 5080392"/>
                  <a:gd name="connsiteX46" fmla="*/ 3457594 w 5080392"/>
                  <a:gd name="connsiteY46" fmla="*/ 1764503 h 5080392"/>
                  <a:gd name="connsiteX47" fmla="*/ 4068048 w 5080392"/>
                  <a:gd name="connsiteY47" fmla="*/ 1702860 h 5080392"/>
                  <a:gd name="connsiteX48" fmla="*/ 4097588 w 5080392"/>
                  <a:gd name="connsiteY48" fmla="*/ 1715723 h 5080392"/>
                  <a:gd name="connsiteX49" fmla="*/ 4101989 w 5080392"/>
                  <a:gd name="connsiteY49" fmla="*/ 1707782 h 5080392"/>
                  <a:gd name="connsiteX50" fmla="*/ 4102962 w 5080392"/>
                  <a:gd name="connsiteY50" fmla="*/ 988614 h 5080392"/>
                  <a:gd name="connsiteX51" fmla="*/ 3509381 w 5080392"/>
                  <a:gd name="connsiteY51" fmla="*/ 935872 h 5080392"/>
                  <a:gd name="connsiteX52" fmla="*/ 3402757 w 5080392"/>
                  <a:gd name="connsiteY52" fmla="*/ 981477 h 5080392"/>
                  <a:gd name="connsiteX53" fmla="*/ 3433933 w 5080392"/>
                  <a:gd name="connsiteY53" fmla="*/ 1054277 h 5080392"/>
                  <a:gd name="connsiteX54" fmla="*/ 3368582 w 5080392"/>
                  <a:gd name="connsiteY54" fmla="*/ 1664345 h 5080392"/>
                  <a:gd name="connsiteX55" fmla="*/ 3183946 w 5080392"/>
                  <a:gd name="connsiteY55" fmla="*/ 1077368 h 5080392"/>
                  <a:gd name="connsiteX56" fmla="*/ 2636614 w 5080392"/>
                  <a:gd name="connsiteY56" fmla="*/ 1358546 h 5080392"/>
                  <a:gd name="connsiteX57" fmla="*/ 3024682 w 5080392"/>
                  <a:gd name="connsiteY57" fmla="*/ 883302 h 5080392"/>
                  <a:gd name="connsiteX58" fmla="*/ 3057002 w 5080392"/>
                  <a:gd name="connsiteY58" fmla="*/ 870590 h 5080392"/>
                  <a:gd name="connsiteX59" fmla="*/ 3048037 w 5080392"/>
                  <a:gd name="connsiteY59" fmla="*/ 839327 h 5080392"/>
                  <a:gd name="connsiteX60" fmla="*/ 2540196 w 5080392"/>
                  <a:gd name="connsiteY60" fmla="*/ 330111 h 5080392"/>
                  <a:gd name="connsiteX61" fmla="*/ 2032356 w 5080392"/>
                  <a:gd name="connsiteY61" fmla="*/ 839327 h 5080392"/>
                  <a:gd name="connsiteX62" fmla="*/ 2028471 w 5080392"/>
                  <a:gd name="connsiteY62" fmla="*/ 852874 h 5080392"/>
                  <a:gd name="connsiteX63" fmla="*/ 2030501 w 5080392"/>
                  <a:gd name="connsiteY63" fmla="*/ 853113 h 5080392"/>
                  <a:gd name="connsiteX64" fmla="*/ 2502839 w 5080392"/>
                  <a:gd name="connsiteY64" fmla="*/ 1365602 h 5080392"/>
                  <a:gd name="connsiteX65" fmla="*/ 1957226 w 5080392"/>
                  <a:gd name="connsiteY65" fmla="*/ 1081104 h 5080392"/>
                  <a:gd name="connsiteX66" fmla="*/ 1769027 w 5080392"/>
                  <a:gd name="connsiteY66" fmla="*/ 1666948 h 5080392"/>
                  <a:gd name="connsiteX67" fmla="*/ 1707384 w 5080392"/>
                  <a:gd name="connsiteY67" fmla="*/ 1056494 h 5080392"/>
                  <a:gd name="connsiteX68" fmla="*/ 1728773 w 5080392"/>
                  <a:gd name="connsiteY68" fmla="*/ 1007372 h 5080392"/>
                  <a:gd name="connsiteX69" fmla="*/ 1696630 w 5080392"/>
                  <a:gd name="connsiteY69" fmla="*/ 989555 h 5080392"/>
                  <a:gd name="connsiteX70" fmla="*/ 977463 w 5080392"/>
                  <a:gd name="connsiteY70" fmla="*/ 988582 h 5080392"/>
                  <a:gd name="connsiteX71" fmla="*/ 978435 w 5080392"/>
                  <a:gd name="connsiteY71" fmla="*/ 1707750 h 5080392"/>
                  <a:gd name="connsiteX72" fmla="*/ 986245 w 5080392"/>
                  <a:gd name="connsiteY72" fmla="*/ 1721840 h 5080392"/>
                  <a:gd name="connsiteX73" fmla="*/ 1069368 w 5080392"/>
                  <a:gd name="connsiteY73" fmla="*/ 1686244 h 5080392"/>
                  <a:gd name="connsiteX74" fmla="*/ 1679436 w 5080392"/>
                  <a:gd name="connsiteY74" fmla="*/ 1751595 h 5080392"/>
                  <a:gd name="connsiteX75" fmla="*/ 1092459 w 5080392"/>
                  <a:gd name="connsiteY75" fmla="*/ 1936231 h 5080392"/>
                  <a:gd name="connsiteX76" fmla="*/ 1373637 w 5080392"/>
                  <a:gd name="connsiteY76" fmla="*/ 2483563 h 5080392"/>
                  <a:gd name="connsiteX77" fmla="*/ 898392 w 5080392"/>
                  <a:gd name="connsiteY77" fmla="*/ 2095494 h 5080392"/>
                  <a:gd name="connsiteX78" fmla="*/ 870074 w 5080392"/>
                  <a:gd name="connsiteY78" fmla="*/ 2023493 h 5080392"/>
                  <a:gd name="connsiteX79" fmla="*/ 839327 w 5080392"/>
                  <a:gd name="connsiteY79" fmla="*/ 2032310 h 5080392"/>
                  <a:gd name="connsiteX80" fmla="*/ 330111 w 5080392"/>
                  <a:gd name="connsiteY80" fmla="*/ 2540151 h 5080392"/>
                  <a:gd name="connsiteX81" fmla="*/ 0 w 5080392"/>
                  <a:gd name="connsiteY81" fmla="*/ 2540151 h 5080392"/>
                  <a:gd name="connsiteX82" fmla="*/ 782839 w 5080392"/>
                  <a:gd name="connsiteY82" fmla="*/ 2002988 h 5080392"/>
                  <a:gd name="connsiteX83" fmla="*/ 862952 w 5080392"/>
                  <a:gd name="connsiteY83" fmla="*/ 1998471 h 5080392"/>
                  <a:gd name="connsiteX84" fmla="*/ 854596 w 5080392"/>
                  <a:gd name="connsiteY84" fmla="*/ 1923490 h 5080392"/>
                  <a:gd name="connsiteX85" fmla="*/ 872115 w 5080392"/>
                  <a:gd name="connsiteY85" fmla="*/ 1844176 h 5080392"/>
                  <a:gd name="connsiteX86" fmla="*/ 916226 w 5080392"/>
                  <a:gd name="connsiteY86" fmla="*/ 1775972 h 5080392"/>
                  <a:gd name="connsiteX87" fmla="*/ 961126 w 5080392"/>
                  <a:gd name="connsiteY87" fmla="*/ 1740521 h 5080392"/>
                  <a:gd name="connsiteX88" fmla="*/ 956406 w 5080392"/>
                  <a:gd name="connsiteY88" fmla="*/ 1735420 h 5080392"/>
                  <a:gd name="connsiteX89" fmla="*/ 642908 w 5080392"/>
                  <a:gd name="connsiteY89" fmla="*/ 1023637 h 5080392"/>
                  <a:gd name="connsiteX90" fmla="*/ 744039 w 5080392"/>
                  <a:gd name="connsiteY90" fmla="*/ 755159 h 5080392"/>
                  <a:gd name="connsiteX91" fmla="*/ 1677421 w 5080392"/>
                  <a:gd name="connsiteY91" fmla="*/ 928878 h 5080392"/>
                  <a:gd name="connsiteX92" fmla="*/ 1739001 w 5080392"/>
                  <a:gd name="connsiteY92" fmla="*/ 983884 h 5080392"/>
                  <a:gd name="connsiteX93" fmla="*/ 1744868 w 5080392"/>
                  <a:gd name="connsiteY93" fmla="*/ 970411 h 5080392"/>
                  <a:gd name="connsiteX94" fmla="*/ 1866512 w 5080392"/>
                  <a:gd name="connsiteY94" fmla="*/ 860205 h 5080392"/>
                  <a:gd name="connsiteX95" fmla="*/ 1945930 w 5080392"/>
                  <a:gd name="connsiteY95" fmla="*/ 843168 h 5080392"/>
                  <a:gd name="connsiteX96" fmla="*/ 1999278 w 5080392"/>
                  <a:gd name="connsiteY96" fmla="*/ 849441 h 5080392"/>
                  <a:gd name="connsiteX97" fmla="*/ 2003033 w 5080392"/>
                  <a:gd name="connsiteY97" fmla="*/ 782839 h 5080392"/>
                  <a:gd name="connsiteX98" fmla="*/ 2540196 w 5080392"/>
                  <a:gd name="connsiteY98" fmla="*/ 0 h 5080392"/>
                  <a:gd name="connsiteX99" fmla="*/ 3077360 w 5080392"/>
                  <a:gd name="connsiteY99" fmla="*/ 782839 h 5080392"/>
                  <a:gd name="connsiteX100" fmla="*/ 3081758 w 5080392"/>
                  <a:gd name="connsiteY100" fmla="*/ 860854 h 5080392"/>
                  <a:gd name="connsiteX101" fmla="*/ 3112057 w 5080392"/>
                  <a:gd name="connsiteY101" fmla="*/ 848937 h 5080392"/>
                  <a:gd name="connsiteX102" fmla="*/ 3276000 w 5080392"/>
                  <a:gd name="connsiteY102" fmla="*/ 857025 h 5080392"/>
                  <a:gd name="connsiteX103" fmla="*/ 3344204 w 5080392"/>
                  <a:gd name="connsiteY103" fmla="*/ 901135 h 5080392"/>
                  <a:gd name="connsiteX104" fmla="*/ 3381382 w 5080392"/>
                  <a:gd name="connsiteY104" fmla="*/ 948222 h 5080392"/>
                  <a:gd name="connsiteX105" fmla="*/ 3403003 w 5080392"/>
                  <a:gd name="connsiteY105" fmla="*/ 928910 h 5080392"/>
                  <a:gd name="connsiteX106" fmla="*/ 4336386 w 5080392"/>
                  <a:gd name="connsiteY106" fmla="*/ 755191 h 5080392"/>
                  <a:gd name="connsiteX107" fmla="*/ 4162667 w 5080392"/>
                  <a:gd name="connsiteY107" fmla="*/ 1688573 h 5080392"/>
                  <a:gd name="connsiteX108" fmla="*/ 4126982 w 5080392"/>
                  <a:gd name="connsiteY108" fmla="*/ 1728522 h 5080392"/>
                  <a:gd name="connsiteX109" fmla="*/ 4154131 w 5080392"/>
                  <a:gd name="connsiteY109" fmla="*/ 1740344 h 5080392"/>
                  <a:gd name="connsiteX110" fmla="*/ 4264337 w 5080392"/>
                  <a:gd name="connsiteY110" fmla="*/ 1861988 h 5080392"/>
                  <a:gd name="connsiteX111" fmla="*/ 4281374 w 5080392"/>
                  <a:gd name="connsiteY111" fmla="*/ 1941406 h 5080392"/>
                  <a:gd name="connsiteX112" fmla="*/ 4274286 w 5080392"/>
                  <a:gd name="connsiteY112" fmla="*/ 2001676 h 5080392"/>
                  <a:gd name="connsiteX113" fmla="*/ 4297553 w 5080392"/>
                  <a:gd name="connsiteY113" fmla="*/ 2002988 h 5080392"/>
                  <a:gd name="connsiteX114" fmla="*/ 5080392 w 5080392"/>
                  <a:gd name="connsiteY114" fmla="*/ 2540151 h 5080392"/>
                  <a:gd name="connsiteX115" fmla="*/ 4297553 w 5080392"/>
                  <a:gd name="connsiteY115" fmla="*/ 3077314 h 5080392"/>
                  <a:gd name="connsiteX116" fmla="*/ 4264297 w 5080392"/>
                  <a:gd name="connsiteY116" fmla="*/ 3079189 h 5080392"/>
                  <a:gd name="connsiteX117" fmla="*/ 4271283 w 5080392"/>
                  <a:gd name="connsiteY117" fmla="*/ 3096951 h 5080392"/>
                  <a:gd name="connsiteX118" fmla="*/ 4263195 w 5080392"/>
                  <a:gd name="connsiteY118" fmla="*/ 3260894 h 5080392"/>
                  <a:gd name="connsiteX119" fmla="*/ 4152252 w 5080392"/>
                  <a:gd name="connsiteY119" fmla="*/ 3381866 h 5080392"/>
                  <a:gd name="connsiteX120" fmla="*/ 4138946 w 5080392"/>
                  <a:gd name="connsiteY120" fmla="*/ 3387564 h 5080392"/>
                  <a:gd name="connsiteX121" fmla="*/ 4162699 w 5080392"/>
                  <a:gd name="connsiteY121" fmla="*/ 3414155 h 5080392"/>
                  <a:gd name="connsiteX122" fmla="*/ 4336418 w 5080392"/>
                  <a:gd name="connsiteY122" fmla="*/ 4347537 h 5080392"/>
                  <a:gd name="connsiteX123" fmla="*/ 3403035 w 5080392"/>
                  <a:gd name="connsiteY123" fmla="*/ 4173819 h 5080392"/>
                  <a:gd name="connsiteX124" fmla="*/ 3380787 w 5080392"/>
                  <a:gd name="connsiteY124" fmla="*/ 4153945 h 5080392"/>
                  <a:gd name="connsiteX125" fmla="*/ 3331067 w 5080392"/>
                  <a:gd name="connsiteY125" fmla="*/ 4216135 h 5080392"/>
                  <a:gd name="connsiteX126" fmla="*/ 3262597 w 5080392"/>
                  <a:gd name="connsiteY126" fmla="*/ 4259830 h 5080392"/>
                  <a:gd name="connsiteX127" fmla="*/ 3098608 w 5080392"/>
                  <a:gd name="connsiteY127" fmla="*/ 4266922 h 5080392"/>
                  <a:gd name="connsiteX128" fmla="*/ 3079518 w 5080392"/>
                  <a:gd name="connsiteY128" fmla="*/ 4259279 h 5080392"/>
                  <a:gd name="connsiteX129" fmla="*/ 3077360 w 5080392"/>
                  <a:gd name="connsiteY129" fmla="*/ 4297553 h 5080392"/>
                  <a:gd name="connsiteX130" fmla="*/ 2540196 w 5080392"/>
                  <a:gd name="connsiteY130" fmla="*/ 5080392 h 5080392"/>
                  <a:gd name="connsiteX131" fmla="*/ 2003033 w 5080392"/>
                  <a:gd name="connsiteY131" fmla="*/ 4297553 h 5080392"/>
                  <a:gd name="connsiteX132" fmla="*/ 2000842 w 5080392"/>
                  <a:gd name="connsiteY132" fmla="*/ 4258687 h 5080392"/>
                  <a:gd name="connsiteX133" fmla="*/ 1938598 w 5080392"/>
                  <a:gd name="connsiteY133" fmla="*/ 4265624 h 5080392"/>
                  <a:gd name="connsiteX134" fmla="*/ 1859284 w 5080392"/>
                  <a:gd name="connsiteY134" fmla="*/ 4248104 h 5080392"/>
                  <a:gd name="connsiteX135" fmla="*/ 1738312 w 5080392"/>
                  <a:gd name="connsiteY135" fmla="*/ 4137161 h 5080392"/>
                  <a:gd name="connsiteX136" fmla="*/ 1732820 w 5080392"/>
                  <a:gd name="connsiteY136" fmla="*/ 4124336 h 5080392"/>
                  <a:gd name="connsiteX137" fmla="*/ 1677389 w 5080392"/>
                  <a:gd name="connsiteY137" fmla="*/ 4173851 h 5080392"/>
                  <a:gd name="connsiteX138" fmla="*/ 744007 w 5080392"/>
                  <a:gd name="connsiteY138" fmla="*/ 4347569 h 5080392"/>
                  <a:gd name="connsiteX139" fmla="*/ 642876 w 5080392"/>
                  <a:gd name="connsiteY139" fmla="*/ 4079091 h 5080392"/>
                  <a:gd name="connsiteX140" fmla="*/ 956374 w 5080392"/>
                  <a:gd name="connsiteY140" fmla="*/ 3367308 h 5080392"/>
                  <a:gd name="connsiteX141" fmla="*/ 957658 w 5080392"/>
                  <a:gd name="connsiteY141" fmla="*/ 3365919 h 5080392"/>
                  <a:gd name="connsiteX142" fmla="*/ 908406 w 5080392"/>
                  <a:gd name="connsiteY142" fmla="*/ 3326544 h 5080392"/>
                  <a:gd name="connsiteX143" fmla="*/ 864711 w 5080392"/>
                  <a:gd name="connsiteY143" fmla="*/ 3258073 h 5080392"/>
                  <a:gd name="connsiteX144" fmla="*/ 857620 w 5080392"/>
                  <a:gd name="connsiteY144" fmla="*/ 3094084 h 5080392"/>
                  <a:gd name="connsiteX145" fmla="*/ 862535 w 5080392"/>
                  <a:gd name="connsiteY145" fmla="*/ 3081807 h 5080392"/>
                  <a:gd name="connsiteX146" fmla="*/ 782839 w 5080392"/>
                  <a:gd name="connsiteY146" fmla="*/ 3077314 h 5080392"/>
                  <a:gd name="connsiteX147" fmla="*/ 0 w 5080392"/>
                  <a:gd name="connsiteY147" fmla="*/ 2540151 h 5080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5080392" h="5080392">
                    <a:moveTo>
                      <a:pt x="330111" y="2540151"/>
                    </a:moveTo>
                    <a:cubicBezTo>
                      <a:pt x="330111" y="2749499"/>
                      <a:pt x="526252" y="2941039"/>
                      <a:pt x="839327" y="3047991"/>
                    </a:cubicBezTo>
                    <a:lnTo>
                      <a:pt x="872289" y="3057443"/>
                    </a:lnTo>
                    <a:lnTo>
                      <a:pt x="892515" y="3006919"/>
                    </a:lnTo>
                    <a:cubicBezTo>
                      <a:pt x="970336" y="2860905"/>
                      <a:pt x="1143647" y="2714744"/>
                      <a:pt x="1370108" y="2621746"/>
                    </a:cubicBezTo>
                    <a:cubicBezTo>
                      <a:pt x="1137114" y="2792650"/>
                      <a:pt x="1028933" y="3005145"/>
                      <a:pt x="1094113" y="3163867"/>
                    </a:cubicBezTo>
                    <a:cubicBezTo>
                      <a:pt x="1159294" y="3322589"/>
                      <a:pt x="1385594" y="3397725"/>
                      <a:pt x="1671455" y="3355558"/>
                    </a:cubicBezTo>
                    <a:cubicBezTo>
                      <a:pt x="1444994" y="3448556"/>
                      <a:pt x="1218981" y="3466382"/>
                      <a:pt x="1061001" y="3417201"/>
                    </a:cubicBezTo>
                    <a:lnTo>
                      <a:pt x="985911" y="3384504"/>
                    </a:lnTo>
                    <a:lnTo>
                      <a:pt x="980795" y="3393980"/>
                    </a:lnTo>
                    <a:cubicBezTo>
                      <a:pt x="840266" y="3688404"/>
                      <a:pt x="839659" y="3958405"/>
                      <a:pt x="986416" y="4105162"/>
                    </a:cubicBezTo>
                    <a:cubicBezTo>
                      <a:pt x="1133172" y="4251918"/>
                      <a:pt x="1403173" y="4251311"/>
                      <a:pt x="1697596" y="4110782"/>
                    </a:cubicBezTo>
                    <a:lnTo>
                      <a:pt x="1721491" y="4097882"/>
                    </a:lnTo>
                    <a:lnTo>
                      <a:pt x="1701352" y="4050852"/>
                    </a:lnTo>
                    <a:cubicBezTo>
                      <a:pt x="1653132" y="3892576"/>
                      <a:pt x="1672330" y="3666675"/>
                      <a:pt x="1766703" y="3440784"/>
                    </a:cubicBezTo>
                    <a:cubicBezTo>
                      <a:pt x="1722798" y="3726383"/>
                      <a:pt x="1796559" y="3953135"/>
                      <a:pt x="1954882" y="4019279"/>
                    </a:cubicBezTo>
                    <a:cubicBezTo>
                      <a:pt x="2113205" y="4085423"/>
                      <a:pt x="2326353" y="3978534"/>
                      <a:pt x="2498670" y="3746583"/>
                    </a:cubicBezTo>
                    <a:cubicBezTo>
                      <a:pt x="2404298" y="3972475"/>
                      <a:pt x="2257087" y="4144895"/>
                      <a:pt x="2110602" y="4221827"/>
                    </a:cubicBezTo>
                    <a:lnTo>
                      <a:pt x="2038158" y="4250320"/>
                    </a:lnTo>
                    <a:lnTo>
                      <a:pt x="2084791" y="4363145"/>
                    </a:lnTo>
                    <a:cubicBezTo>
                      <a:pt x="2196936" y="4596992"/>
                      <a:pt x="2362301" y="4737575"/>
                      <a:pt x="2540197" y="4737575"/>
                    </a:cubicBezTo>
                    <a:cubicBezTo>
                      <a:pt x="2721799" y="4737575"/>
                      <a:pt x="2890343" y="4591073"/>
                      <a:pt x="3002542" y="4348408"/>
                    </a:cubicBezTo>
                    <a:lnTo>
                      <a:pt x="3044395" y="4245219"/>
                    </a:lnTo>
                    <a:lnTo>
                      <a:pt x="3011443" y="4232027"/>
                    </a:lnTo>
                    <a:cubicBezTo>
                      <a:pt x="2865429" y="4154205"/>
                      <a:pt x="2719268" y="3980894"/>
                      <a:pt x="2626270" y="3754433"/>
                    </a:cubicBezTo>
                    <a:cubicBezTo>
                      <a:pt x="2797174" y="3987428"/>
                      <a:pt x="3009668" y="4095609"/>
                      <a:pt x="3168391" y="4030428"/>
                    </a:cubicBezTo>
                    <a:cubicBezTo>
                      <a:pt x="3327113" y="3965248"/>
                      <a:pt x="3402249" y="3738948"/>
                      <a:pt x="3360082" y="3453087"/>
                    </a:cubicBezTo>
                    <a:cubicBezTo>
                      <a:pt x="3453080" y="3679548"/>
                      <a:pt x="3470905" y="3905561"/>
                      <a:pt x="3421725" y="4063541"/>
                    </a:cubicBezTo>
                    <a:lnTo>
                      <a:pt x="3398361" y="4117197"/>
                    </a:lnTo>
                    <a:lnTo>
                      <a:pt x="3507227" y="4162387"/>
                    </a:lnTo>
                    <a:cubicBezTo>
                      <a:pt x="3751880" y="4248444"/>
                      <a:pt x="3968218" y="4230920"/>
                      <a:pt x="4094010" y="4105129"/>
                    </a:cubicBezTo>
                    <a:cubicBezTo>
                      <a:pt x="4222422" y="3976717"/>
                      <a:pt x="4238008" y="3753946"/>
                      <a:pt x="4145755" y="3503019"/>
                    </a:cubicBezTo>
                    <a:lnTo>
                      <a:pt x="4103372" y="3402798"/>
                    </a:lnTo>
                    <a:lnTo>
                      <a:pt x="4065942" y="3418826"/>
                    </a:lnTo>
                    <a:cubicBezTo>
                      <a:pt x="3907667" y="3467046"/>
                      <a:pt x="3681766" y="3447848"/>
                      <a:pt x="3455874" y="3353475"/>
                    </a:cubicBezTo>
                    <a:cubicBezTo>
                      <a:pt x="3741474" y="3397380"/>
                      <a:pt x="3968226" y="3323619"/>
                      <a:pt x="4034370" y="3165295"/>
                    </a:cubicBezTo>
                    <a:cubicBezTo>
                      <a:pt x="4100513" y="3006973"/>
                      <a:pt x="3993624" y="2793825"/>
                      <a:pt x="3761674" y="2621507"/>
                    </a:cubicBezTo>
                    <a:cubicBezTo>
                      <a:pt x="3987565" y="2715880"/>
                      <a:pt x="4159985" y="2863091"/>
                      <a:pt x="4236918" y="3009575"/>
                    </a:cubicBezTo>
                    <a:lnTo>
                      <a:pt x="4249825" y="3042394"/>
                    </a:lnTo>
                    <a:lnTo>
                      <a:pt x="4363145" y="2995556"/>
                    </a:lnTo>
                    <a:cubicBezTo>
                      <a:pt x="4596992" y="2883411"/>
                      <a:pt x="4737575" y="2718046"/>
                      <a:pt x="4737575" y="2540150"/>
                    </a:cubicBezTo>
                    <a:cubicBezTo>
                      <a:pt x="4737575" y="2358548"/>
                      <a:pt x="4591074" y="2190004"/>
                      <a:pt x="4348409" y="2077805"/>
                    </a:cubicBezTo>
                    <a:lnTo>
                      <a:pt x="4264332" y="2043704"/>
                    </a:lnTo>
                    <a:lnTo>
                      <a:pt x="4236533" y="2113142"/>
                    </a:lnTo>
                    <a:cubicBezTo>
                      <a:pt x="4158712" y="2259156"/>
                      <a:pt x="3985401" y="2405317"/>
                      <a:pt x="3758940" y="2498315"/>
                    </a:cubicBezTo>
                    <a:cubicBezTo>
                      <a:pt x="3997112" y="2327740"/>
                      <a:pt x="4109185" y="2112804"/>
                      <a:pt x="4043438" y="1952702"/>
                    </a:cubicBezTo>
                    <a:cubicBezTo>
                      <a:pt x="3977691" y="1792600"/>
                      <a:pt x="3746905" y="1718462"/>
                      <a:pt x="3457594" y="1764503"/>
                    </a:cubicBezTo>
                    <a:cubicBezTo>
                      <a:pt x="3684054" y="1671505"/>
                      <a:pt x="3910068" y="1653679"/>
                      <a:pt x="4068048" y="1702860"/>
                    </a:cubicBezTo>
                    <a:lnTo>
                      <a:pt x="4097588" y="1715723"/>
                    </a:lnTo>
                    <a:lnTo>
                      <a:pt x="4101989" y="1707782"/>
                    </a:lnTo>
                    <a:cubicBezTo>
                      <a:pt x="4247741" y="1410779"/>
                      <a:pt x="4250994" y="1136646"/>
                      <a:pt x="4102962" y="988614"/>
                    </a:cubicBezTo>
                    <a:cubicBezTo>
                      <a:pt x="3976078" y="861730"/>
                      <a:pt x="3756548" y="845994"/>
                      <a:pt x="3509381" y="935872"/>
                    </a:cubicBezTo>
                    <a:lnTo>
                      <a:pt x="3402757" y="981477"/>
                    </a:lnTo>
                    <a:lnTo>
                      <a:pt x="3433933" y="1054277"/>
                    </a:lnTo>
                    <a:cubicBezTo>
                      <a:pt x="3482153" y="1212553"/>
                      <a:pt x="3462954" y="1438454"/>
                      <a:pt x="3368582" y="1664345"/>
                    </a:cubicBezTo>
                    <a:cubicBezTo>
                      <a:pt x="3416380" y="1375318"/>
                      <a:pt x="3343645" y="1144087"/>
                      <a:pt x="3183946" y="1077368"/>
                    </a:cubicBezTo>
                    <a:cubicBezTo>
                      <a:pt x="3024246" y="1010650"/>
                      <a:pt x="2808633" y="1121416"/>
                      <a:pt x="2636614" y="1358546"/>
                    </a:cubicBezTo>
                    <a:cubicBezTo>
                      <a:pt x="2730987" y="1132654"/>
                      <a:pt x="2878198" y="960234"/>
                      <a:pt x="3024682" y="883302"/>
                    </a:cubicBezTo>
                    <a:lnTo>
                      <a:pt x="3057002" y="870590"/>
                    </a:lnTo>
                    <a:lnTo>
                      <a:pt x="3048037" y="839327"/>
                    </a:lnTo>
                    <a:cubicBezTo>
                      <a:pt x="2941086" y="526252"/>
                      <a:pt x="2749545" y="330111"/>
                      <a:pt x="2540196" y="330111"/>
                    </a:cubicBezTo>
                    <a:cubicBezTo>
                      <a:pt x="2330848" y="330111"/>
                      <a:pt x="2139308" y="526252"/>
                      <a:pt x="2032356" y="839327"/>
                    </a:cubicBezTo>
                    <a:lnTo>
                      <a:pt x="2028471" y="852874"/>
                    </a:lnTo>
                    <a:lnTo>
                      <a:pt x="2030501" y="853113"/>
                    </a:lnTo>
                    <a:cubicBezTo>
                      <a:pt x="2203089" y="898631"/>
                      <a:pt x="2391241" y="1093849"/>
                      <a:pt x="2502839" y="1365602"/>
                    </a:cubicBezTo>
                    <a:cubicBezTo>
                      <a:pt x="2332264" y="1127430"/>
                      <a:pt x="2117328" y="1015357"/>
                      <a:pt x="1957226" y="1081104"/>
                    </a:cubicBezTo>
                    <a:cubicBezTo>
                      <a:pt x="1797124" y="1146851"/>
                      <a:pt x="1722986" y="1377636"/>
                      <a:pt x="1769027" y="1666948"/>
                    </a:cubicBezTo>
                    <a:cubicBezTo>
                      <a:pt x="1676028" y="1440487"/>
                      <a:pt x="1658203" y="1214474"/>
                      <a:pt x="1707384" y="1056494"/>
                    </a:cubicBezTo>
                    <a:lnTo>
                      <a:pt x="1728773" y="1007372"/>
                    </a:lnTo>
                    <a:lnTo>
                      <a:pt x="1696630" y="989555"/>
                    </a:lnTo>
                    <a:cubicBezTo>
                      <a:pt x="1399627" y="843803"/>
                      <a:pt x="1125495" y="840550"/>
                      <a:pt x="977463" y="988582"/>
                    </a:cubicBezTo>
                    <a:cubicBezTo>
                      <a:pt x="829431" y="1136614"/>
                      <a:pt x="832684" y="1410746"/>
                      <a:pt x="978435" y="1707750"/>
                    </a:cubicBezTo>
                    <a:lnTo>
                      <a:pt x="986245" y="1721840"/>
                    </a:lnTo>
                    <a:lnTo>
                      <a:pt x="1069368" y="1686244"/>
                    </a:lnTo>
                    <a:cubicBezTo>
                      <a:pt x="1227644" y="1638024"/>
                      <a:pt x="1453545" y="1657222"/>
                      <a:pt x="1679436" y="1751595"/>
                    </a:cubicBezTo>
                    <a:cubicBezTo>
                      <a:pt x="1390408" y="1703797"/>
                      <a:pt x="1159178" y="1776532"/>
                      <a:pt x="1092459" y="1936231"/>
                    </a:cubicBezTo>
                    <a:cubicBezTo>
                      <a:pt x="1025740" y="2095930"/>
                      <a:pt x="1136507" y="2311544"/>
                      <a:pt x="1373637" y="2483563"/>
                    </a:cubicBezTo>
                    <a:cubicBezTo>
                      <a:pt x="1147745" y="2389190"/>
                      <a:pt x="975325" y="2241979"/>
                      <a:pt x="898392" y="2095494"/>
                    </a:cubicBezTo>
                    <a:lnTo>
                      <a:pt x="870074" y="2023493"/>
                    </a:lnTo>
                    <a:lnTo>
                      <a:pt x="839327" y="2032310"/>
                    </a:lnTo>
                    <a:cubicBezTo>
                      <a:pt x="526252" y="2139261"/>
                      <a:pt x="330111" y="2330802"/>
                      <a:pt x="330111" y="2540151"/>
                    </a:cubicBezTo>
                    <a:close/>
                    <a:moveTo>
                      <a:pt x="0" y="2540151"/>
                    </a:moveTo>
                    <a:cubicBezTo>
                      <a:pt x="0" y="2275184"/>
                      <a:pt x="336074" y="2054115"/>
                      <a:pt x="782839" y="2002988"/>
                    </a:cubicBezTo>
                    <a:lnTo>
                      <a:pt x="862952" y="1998471"/>
                    </a:lnTo>
                    <a:lnTo>
                      <a:pt x="854596" y="1923490"/>
                    </a:lnTo>
                    <a:cubicBezTo>
                      <a:pt x="855832" y="1896023"/>
                      <a:pt x="861560" y="1869442"/>
                      <a:pt x="872115" y="1844176"/>
                    </a:cubicBezTo>
                    <a:cubicBezTo>
                      <a:pt x="882671" y="1818910"/>
                      <a:pt x="897555" y="1796155"/>
                      <a:pt x="916226" y="1775972"/>
                    </a:cubicBezTo>
                    <a:lnTo>
                      <a:pt x="961126" y="1740521"/>
                    </a:lnTo>
                    <a:lnTo>
                      <a:pt x="956406" y="1735420"/>
                    </a:lnTo>
                    <a:cubicBezTo>
                      <a:pt x="751987" y="1496289"/>
                      <a:pt x="639879" y="1232111"/>
                      <a:pt x="642908" y="1023637"/>
                    </a:cubicBezTo>
                    <a:cubicBezTo>
                      <a:pt x="644481" y="915339"/>
                      <a:pt x="677125" y="822073"/>
                      <a:pt x="744039" y="755159"/>
                    </a:cubicBezTo>
                    <a:cubicBezTo>
                      <a:pt x="931399" y="567799"/>
                      <a:pt x="1325358" y="649119"/>
                      <a:pt x="1677421" y="928878"/>
                    </a:cubicBezTo>
                    <a:lnTo>
                      <a:pt x="1739001" y="983884"/>
                    </a:lnTo>
                    <a:lnTo>
                      <a:pt x="1744868" y="970411"/>
                    </a:lnTo>
                    <a:cubicBezTo>
                      <a:pt x="1775130" y="919186"/>
                      <a:pt x="1815853" y="881008"/>
                      <a:pt x="1866512" y="860205"/>
                    </a:cubicBezTo>
                    <a:cubicBezTo>
                      <a:pt x="1891841" y="849803"/>
                      <a:pt x="1918456" y="844237"/>
                      <a:pt x="1945930" y="843168"/>
                    </a:cubicBezTo>
                    <a:lnTo>
                      <a:pt x="1999278" y="849441"/>
                    </a:lnTo>
                    <a:lnTo>
                      <a:pt x="2003033" y="782839"/>
                    </a:lnTo>
                    <a:cubicBezTo>
                      <a:pt x="2054160" y="336073"/>
                      <a:pt x="2275230" y="0"/>
                      <a:pt x="2540196" y="0"/>
                    </a:cubicBezTo>
                    <a:cubicBezTo>
                      <a:pt x="2805163" y="0"/>
                      <a:pt x="3026232" y="336073"/>
                      <a:pt x="3077360" y="782839"/>
                    </a:cubicBezTo>
                    <a:lnTo>
                      <a:pt x="3081758" y="860854"/>
                    </a:lnTo>
                    <a:lnTo>
                      <a:pt x="3112057" y="848937"/>
                    </a:lnTo>
                    <a:cubicBezTo>
                      <a:pt x="3169678" y="834114"/>
                      <a:pt x="3225468" y="835914"/>
                      <a:pt x="3276000" y="857025"/>
                    </a:cubicBezTo>
                    <a:cubicBezTo>
                      <a:pt x="3301266" y="867580"/>
                      <a:pt x="3324022" y="882464"/>
                      <a:pt x="3344204" y="901135"/>
                    </a:cubicBezTo>
                    <a:lnTo>
                      <a:pt x="3381382" y="948222"/>
                    </a:lnTo>
                    <a:lnTo>
                      <a:pt x="3403003" y="928910"/>
                    </a:lnTo>
                    <a:cubicBezTo>
                      <a:pt x="3755066" y="649151"/>
                      <a:pt x="4149026" y="567831"/>
                      <a:pt x="4336386" y="755191"/>
                    </a:cubicBezTo>
                    <a:cubicBezTo>
                      <a:pt x="4523745" y="942550"/>
                      <a:pt x="4442425" y="1336510"/>
                      <a:pt x="4162667" y="1688573"/>
                    </a:cubicBezTo>
                    <a:lnTo>
                      <a:pt x="4126982" y="1728522"/>
                    </a:lnTo>
                    <a:lnTo>
                      <a:pt x="4154131" y="1740344"/>
                    </a:lnTo>
                    <a:cubicBezTo>
                      <a:pt x="4205356" y="1770607"/>
                      <a:pt x="4243533" y="1811329"/>
                      <a:pt x="4264337" y="1861988"/>
                    </a:cubicBezTo>
                    <a:cubicBezTo>
                      <a:pt x="4274739" y="1887318"/>
                      <a:pt x="4280305" y="1913933"/>
                      <a:pt x="4281374" y="1941406"/>
                    </a:cubicBezTo>
                    <a:lnTo>
                      <a:pt x="4274286" y="2001676"/>
                    </a:lnTo>
                    <a:lnTo>
                      <a:pt x="4297553" y="2002988"/>
                    </a:lnTo>
                    <a:cubicBezTo>
                      <a:pt x="4744319" y="2054115"/>
                      <a:pt x="5080392" y="2275184"/>
                      <a:pt x="5080392" y="2540151"/>
                    </a:cubicBezTo>
                    <a:cubicBezTo>
                      <a:pt x="5080392" y="2805117"/>
                      <a:pt x="4744319" y="3026187"/>
                      <a:pt x="4297553" y="3077314"/>
                    </a:cubicBezTo>
                    <a:lnTo>
                      <a:pt x="4264297" y="3079189"/>
                    </a:lnTo>
                    <a:lnTo>
                      <a:pt x="4271283" y="3096951"/>
                    </a:lnTo>
                    <a:cubicBezTo>
                      <a:pt x="4286106" y="3154571"/>
                      <a:pt x="4284306" y="3210361"/>
                      <a:pt x="4263195" y="3260894"/>
                    </a:cubicBezTo>
                    <a:cubicBezTo>
                      <a:pt x="4242084" y="3311426"/>
                      <a:pt x="4203660" y="3351915"/>
                      <a:pt x="4152252" y="3381866"/>
                    </a:cubicBezTo>
                    <a:lnTo>
                      <a:pt x="4138946" y="3387564"/>
                    </a:lnTo>
                    <a:lnTo>
                      <a:pt x="4162699" y="3414155"/>
                    </a:lnTo>
                    <a:cubicBezTo>
                      <a:pt x="4442457" y="3766218"/>
                      <a:pt x="4523777" y="4160178"/>
                      <a:pt x="4336418" y="4347537"/>
                    </a:cubicBezTo>
                    <a:cubicBezTo>
                      <a:pt x="4149058" y="4534897"/>
                      <a:pt x="3755098" y="4453577"/>
                      <a:pt x="3403035" y="4173819"/>
                    </a:cubicBezTo>
                    <a:lnTo>
                      <a:pt x="3380787" y="4153945"/>
                    </a:lnTo>
                    <a:lnTo>
                      <a:pt x="3331067" y="4216135"/>
                    </a:lnTo>
                    <a:cubicBezTo>
                      <a:pt x="3310772" y="4234683"/>
                      <a:pt x="3287926" y="4249428"/>
                      <a:pt x="3262597" y="4259830"/>
                    </a:cubicBezTo>
                    <a:cubicBezTo>
                      <a:pt x="3211937" y="4280634"/>
                      <a:pt x="3156137" y="4282095"/>
                      <a:pt x="3098608" y="4266922"/>
                    </a:cubicBezTo>
                    <a:lnTo>
                      <a:pt x="3079518" y="4259279"/>
                    </a:lnTo>
                    <a:lnTo>
                      <a:pt x="3077360" y="4297553"/>
                    </a:lnTo>
                    <a:cubicBezTo>
                      <a:pt x="3026232" y="4744319"/>
                      <a:pt x="2805163" y="5080392"/>
                      <a:pt x="2540196" y="5080392"/>
                    </a:cubicBezTo>
                    <a:cubicBezTo>
                      <a:pt x="2275230" y="5080392"/>
                      <a:pt x="2054160" y="4744319"/>
                      <a:pt x="2003033" y="4297553"/>
                    </a:cubicBezTo>
                    <a:lnTo>
                      <a:pt x="2000842" y="4258687"/>
                    </a:lnTo>
                    <a:lnTo>
                      <a:pt x="1938598" y="4265624"/>
                    </a:lnTo>
                    <a:cubicBezTo>
                      <a:pt x="1911131" y="4264388"/>
                      <a:pt x="1884550" y="4258660"/>
                      <a:pt x="1859284" y="4248104"/>
                    </a:cubicBezTo>
                    <a:cubicBezTo>
                      <a:pt x="1808752" y="4226993"/>
                      <a:pt x="1768263" y="4188569"/>
                      <a:pt x="1738312" y="4137161"/>
                    </a:cubicBezTo>
                    <a:lnTo>
                      <a:pt x="1732820" y="4124336"/>
                    </a:lnTo>
                    <a:lnTo>
                      <a:pt x="1677389" y="4173851"/>
                    </a:lnTo>
                    <a:cubicBezTo>
                      <a:pt x="1325326" y="4453609"/>
                      <a:pt x="931367" y="4534929"/>
                      <a:pt x="744007" y="4347569"/>
                    </a:cubicBezTo>
                    <a:cubicBezTo>
                      <a:pt x="677093" y="4280655"/>
                      <a:pt x="644449" y="4187389"/>
                      <a:pt x="642876" y="4079091"/>
                    </a:cubicBezTo>
                    <a:cubicBezTo>
                      <a:pt x="639847" y="3870617"/>
                      <a:pt x="751955" y="3606439"/>
                      <a:pt x="956374" y="3367308"/>
                    </a:cubicBezTo>
                    <a:lnTo>
                      <a:pt x="957658" y="3365919"/>
                    </a:lnTo>
                    <a:lnTo>
                      <a:pt x="908406" y="3326544"/>
                    </a:lnTo>
                    <a:cubicBezTo>
                      <a:pt x="889858" y="3306248"/>
                      <a:pt x="875113" y="3283403"/>
                      <a:pt x="864711" y="3258073"/>
                    </a:cubicBezTo>
                    <a:cubicBezTo>
                      <a:pt x="843908" y="3207414"/>
                      <a:pt x="842447" y="3151614"/>
                      <a:pt x="857620" y="3094084"/>
                    </a:cubicBezTo>
                    <a:lnTo>
                      <a:pt x="862535" y="3081807"/>
                    </a:lnTo>
                    <a:lnTo>
                      <a:pt x="782839" y="3077314"/>
                    </a:lnTo>
                    <a:cubicBezTo>
                      <a:pt x="336074" y="3026187"/>
                      <a:pt x="0" y="2805117"/>
                      <a:pt x="0" y="254015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95A2B097-B36B-4FDB-8386-25468DDA1206}"/>
                </a:ext>
              </a:extLst>
            </p:cNvPr>
            <p:cNvGrpSpPr/>
            <p:nvPr/>
          </p:nvGrpSpPr>
          <p:grpSpPr>
            <a:xfrm>
              <a:off x="3145186" y="2016075"/>
              <a:ext cx="2141902" cy="2379797"/>
              <a:chOff x="948814" y="1152475"/>
              <a:chExt cx="2141902" cy="2379797"/>
            </a:xfrm>
          </p:grpSpPr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3BD904EB-4A90-4DF8-BA4B-8D3FA1ED76F8}"/>
                  </a:ext>
                </a:extLst>
              </p:cNvPr>
              <p:cNvGrpSpPr/>
              <p:nvPr/>
            </p:nvGrpSpPr>
            <p:grpSpPr>
              <a:xfrm>
                <a:off x="948814" y="1152475"/>
                <a:ext cx="2141902" cy="2379797"/>
                <a:chOff x="948814" y="1152475"/>
                <a:chExt cx="2141902" cy="2379797"/>
              </a:xfrm>
            </p:grpSpPr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71898585-BC1A-45C4-AF6C-74A4D4C15FE6}"/>
                    </a:ext>
                  </a:extLst>
                </p:cNvPr>
                <p:cNvGrpSpPr/>
                <p:nvPr/>
              </p:nvGrpSpPr>
              <p:grpSpPr>
                <a:xfrm>
                  <a:off x="1461845" y="1152475"/>
                  <a:ext cx="1138490" cy="2379797"/>
                  <a:chOff x="772520" y="601639"/>
                  <a:chExt cx="1138490" cy="2379797"/>
                </a:xfrm>
              </p:grpSpPr>
              <p:sp>
                <p:nvSpPr>
                  <p:cNvPr id="172" name="月 171">
                    <a:extLst>
                      <a:ext uri="{FF2B5EF4-FFF2-40B4-BE49-F238E27FC236}">
                        <a16:creationId xmlns:a16="http://schemas.microsoft.com/office/drawing/2014/main" id="{9D513996-93CB-4737-8063-3C55611A9769}"/>
                      </a:ext>
                    </a:extLst>
                  </p:cNvPr>
                  <p:cNvSpPr/>
                  <p:nvPr/>
                </p:nvSpPr>
                <p:spPr>
                  <a:xfrm flipH="1">
                    <a:off x="1707357" y="1378342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" name="月 172">
                    <a:extLst>
                      <a:ext uri="{FF2B5EF4-FFF2-40B4-BE49-F238E27FC236}">
                        <a16:creationId xmlns:a16="http://schemas.microsoft.com/office/drawing/2014/main" id="{2DF62F99-49F9-4F96-A616-8CDEBADB1130}"/>
                      </a:ext>
                    </a:extLst>
                  </p:cNvPr>
                  <p:cNvSpPr/>
                  <p:nvPr/>
                </p:nvSpPr>
                <p:spPr>
                  <a:xfrm>
                    <a:off x="893546" y="1378342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34FADE57-7441-449F-AA45-A5CE439B78B2}"/>
                      </a:ext>
                    </a:extLst>
                  </p:cNvPr>
                  <p:cNvSpPr/>
                  <p:nvPr/>
                </p:nvSpPr>
                <p:spPr>
                  <a:xfrm>
                    <a:off x="780355" y="601639"/>
                    <a:ext cx="1117919" cy="980595"/>
                  </a:xfrm>
                  <a:custGeom>
                    <a:avLst/>
                    <a:gdLst>
                      <a:gd name="connsiteX0" fmla="*/ 564194 w 1117919"/>
                      <a:gd name="connsiteY0" fmla="*/ 0 h 980595"/>
                      <a:gd name="connsiteX1" fmla="*/ 875248 w 1117919"/>
                      <a:gd name="connsiteY1" fmla="*/ 128843 h 980595"/>
                      <a:gd name="connsiteX2" fmla="*/ 906088 w 1117919"/>
                      <a:gd name="connsiteY2" fmla="*/ 166221 h 980595"/>
                      <a:gd name="connsiteX3" fmla="*/ 923972 w 1117919"/>
                      <a:gd name="connsiteY3" fmla="*/ 175929 h 980595"/>
                      <a:gd name="connsiteX4" fmla="*/ 1117919 w 1117919"/>
                      <a:gd name="connsiteY4" fmla="*/ 540698 h 980595"/>
                      <a:gd name="connsiteX5" fmla="*/ 678022 w 1117919"/>
                      <a:gd name="connsiteY5" fmla="*/ 980595 h 980595"/>
                      <a:gd name="connsiteX6" fmla="*/ 589368 w 1117919"/>
                      <a:gd name="connsiteY6" fmla="*/ 971658 h 980595"/>
                      <a:gd name="connsiteX7" fmla="*/ 558960 w 1117919"/>
                      <a:gd name="connsiteY7" fmla="*/ 962219 h 980595"/>
                      <a:gd name="connsiteX8" fmla="*/ 528552 w 1117919"/>
                      <a:gd name="connsiteY8" fmla="*/ 971658 h 980595"/>
                      <a:gd name="connsiteX9" fmla="*/ 439897 w 1117919"/>
                      <a:gd name="connsiteY9" fmla="*/ 980595 h 980595"/>
                      <a:gd name="connsiteX10" fmla="*/ 0 w 1117919"/>
                      <a:gd name="connsiteY10" fmla="*/ 540698 h 980595"/>
                      <a:gd name="connsiteX11" fmla="*/ 193947 w 1117919"/>
                      <a:gd name="connsiteY11" fmla="*/ 175929 h 980595"/>
                      <a:gd name="connsiteX12" fmla="*/ 230791 w 1117919"/>
                      <a:gd name="connsiteY12" fmla="*/ 155930 h 980595"/>
                      <a:gd name="connsiteX13" fmla="*/ 253140 w 1117919"/>
                      <a:gd name="connsiteY13" fmla="*/ 128843 h 980595"/>
                      <a:gd name="connsiteX14" fmla="*/ 564194 w 1117919"/>
                      <a:gd name="connsiteY14" fmla="*/ 0 h 980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17919" h="980595">
                        <a:moveTo>
                          <a:pt x="564194" y="0"/>
                        </a:moveTo>
                        <a:cubicBezTo>
                          <a:pt x="685668" y="0"/>
                          <a:pt x="795642" y="49237"/>
                          <a:pt x="875248" y="128843"/>
                        </a:cubicBezTo>
                        <a:lnTo>
                          <a:pt x="906088" y="166221"/>
                        </a:lnTo>
                        <a:lnTo>
                          <a:pt x="923972" y="175929"/>
                        </a:lnTo>
                        <a:cubicBezTo>
                          <a:pt x="1040986" y="254981"/>
                          <a:pt x="1117919" y="388856"/>
                          <a:pt x="1117919" y="540698"/>
                        </a:cubicBezTo>
                        <a:cubicBezTo>
                          <a:pt x="1117919" y="783646"/>
                          <a:pt x="920970" y="980595"/>
                          <a:pt x="678022" y="980595"/>
                        </a:cubicBezTo>
                        <a:cubicBezTo>
                          <a:pt x="647654" y="980595"/>
                          <a:pt x="618004" y="977518"/>
                          <a:pt x="589368" y="971658"/>
                        </a:cubicBezTo>
                        <a:lnTo>
                          <a:pt x="558960" y="962219"/>
                        </a:lnTo>
                        <a:lnTo>
                          <a:pt x="528552" y="971658"/>
                        </a:lnTo>
                        <a:cubicBezTo>
                          <a:pt x="499915" y="977518"/>
                          <a:pt x="470266" y="980595"/>
                          <a:pt x="439897" y="980595"/>
                        </a:cubicBezTo>
                        <a:cubicBezTo>
                          <a:pt x="196949" y="980595"/>
                          <a:pt x="0" y="783646"/>
                          <a:pt x="0" y="540698"/>
                        </a:cubicBezTo>
                        <a:cubicBezTo>
                          <a:pt x="0" y="388856"/>
                          <a:pt x="76933" y="254981"/>
                          <a:pt x="193947" y="175929"/>
                        </a:cubicBezTo>
                        <a:lnTo>
                          <a:pt x="230791" y="155930"/>
                        </a:lnTo>
                        <a:lnTo>
                          <a:pt x="253140" y="128843"/>
                        </a:lnTo>
                        <a:cubicBezTo>
                          <a:pt x="332746" y="49237"/>
                          <a:pt x="442720" y="0"/>
                          <a:pt x="5641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10D0F1FF-BD3B-4E87-88BC-D72ACA16C371}"/>
                      </a:ext>
                    </a:extLst>
                  </p:cNvPr>
                  <p:cNvSpPr/>
                  <p:nvPr/>
                </p:nvSpPr>
                <p:spPr>
                  <a:xfrm>
                    <a:off x="1068497" y="1694957"/>
                    <a:ext cx="529322" cy="440816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CE5BD8B5-B9DD-4204-AF0B-488F5F4E08BA}"/>
                      </a:ext>
                    </a:extLst>
                  </p:cNvPr>
                  <p:cNvGrpSpPr/>
                  <p:nvPr/>
                </p:nvGrpSpPr>
                <p:grpSpPr>
                  <a:xfrm>
                    <a:off x="772520" y="774115"/>
                    <a:ext cx="1138490" cy="1074143"/>
                    <a:chOff x="4049500" y="3943264"/>
                    <a:chExt cx="834570" cy="787400"/>
                  </a:xfrm>
                </p:grpSpPr>
                <p:grpSp>
                  <p:nvGrpSpPr>
                    <p:cNvPr id="185" name="グループ化 184">
                      <a:extLst>
                        <a:ext uri="{FF2B5EF4-FFF2-40B4-BE49-F238E27FC236}">
                          <a16:creationId xmlns:a16="http://schemas.microsoft.com/office/drawing/2014/main" id="{3DD8E36E-E967-44E6-B449-1F18FF955DC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49500" y="3943264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89" name="グループ化 188">
                        <a:extLst>
                          <a:ext uri="{FF2B5EF4-FFF2-40B4-BE49-F238E27FC236}">
                            <a16:creationId xmlns:a16="http://schemas.microsoft.com/office/drawing/2014/main" id="{F7CAC079-E91A-4406-AC95-81135053C51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94" name="円/楕円 177">
                          <a:extLst>
                            <a:ext uri="{FF2B5EF4-FFF2-40B4-BE49-F238E27FC236}">
                              <a16:creationId xmlns:a16="http://schemas.microsoft.com/office/drawing/2014/main" id="{1E69622E-0D06-4A52-9219-8FDD5EE2C30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5" name="円/楕円 178">
                          <a:extLst>
                            <a:ext uri="{FF2B5EF4-FFF2-40B4-BE49-F238E27FC236}">
                              <a16:creationId xmlns:a16="http://schemas.microsoft.com/office/drawing/2014/main" id="{69FF9584-ADD7-4525-8CFB-EAA7F96E56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90" name="グループ化 189">
                        <a:extLst>
                          <a:ext uri="{FF2B5EF4-FFF2-40B4-BE49-F238E27FC236}">
                            <a16:creationId xmlns:a16="http://schemas.microsoft.com/office/drawing/2014/main" id="{EFB83F39-A02D-4C07-BD4E-D7E8084886A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92" name="円/楕円 175">
                          <a:extLst>
                            <a:ext uri="{FF2B5EF4-FFF2-40B4-BE49-F238E27FC236}">
                              <a16:creationId xmlns:a16="http://schemas.microsoft.com/office/drawing/2014/main" id="{6040493D-F85E-480E-9CCC-F27566E09D2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3" name="円/楕円 176">
                          <a:extLst>
                            <a:ext uri="{FF2B5EF4-FFF2-40B4-BE49-F238E27FC236}">
                              <a16:creationId xmlns:a16="http://schemas.microsoft.com/office/drawing/2014/main" id="{0A4869EB-9BF9-4495-9607-3574EC730AE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91" name="円/楕円 174">
                        <a:extLst>
                          <a:ext uri="{FF2B5EF4-FFF2-40B4-BE49-F238E27FC236}">
                            <a16:creationId xmlns:a16="http://schemas.microsoft.com/office/drawing/2014/main" id="{08DC892E-4529-4837-9E80-38E01FAB04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89403" y="2017486"/>
                        <a:ext cx="955820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86" name="円/楕円 27">
                      <a:extLst>
                        <a:ext uri="{FF2B5EF4-FFF2-40B4-BE49-F238E27FC236}">
                          <a16:creationId xmlns:a16="http://schemas.microsoft.com/office/drawing/2014/main" id="{F329793C-3CC6-41CA-8EB9-5432DA46DC41}"/>
                        </a:ext>
                      </a:extLst>
                    </p:cNvPr>
                    <p:cNvSpPr/>
                    <p:nvPr/>
                  </p:nvSpPr>
                  <p:spPr>
                    <a:xfrm rot="11700000">
                      <a:off x="41830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" name="円/楕円 27">
                      <a:extLst>
                        <a:ext uri="{FF2B5EF4-FFF2-40B4-BE49-F238E27FC236}">
                          <a16:creationId xmlns:a16="http://schemas.microsoft.com/office/drawing/2014/main" id="{C4416EA6-D0B2-43F2-B552-0536DA37D57E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45894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8" name="正方形/長方形 67">
                      <a:extLst>
                        <a:ext uri="{FF2B5EF4-FFF2-40B4-BE49-F238E27FC236}">
                          <a16:creationId xmlns:a16="http://schemas.microsoft.com/office/drawing/2014/main" id="{08CF4011-EE3D-4A2D-A3A2-A19438EA1B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7514" y="4542354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7" name="片側の 2 つの角を丸めた四角形 66">
                    <a:extLst>
                      <a:ext uri="{FF2B5EF4-FFF2-40B4-BE49-F238E27FC236}">
                        <a16:creationId xmlns:a16="http://schemas.microsoft.com/office/drawing/2014/main" id="{8B00B530-64F3-4ACA-8109-172AC2C8B200}"/>
                      </a:ext>
                    </a:extLst>
                  </p:cNvPr>
                  <p:cNvSpPr/>
                  <p:nvPr/>
                </p:nvSpPr>
                <p:spPr>
                  <a:xfrm>
                    <a:off x="980774" y="1953059"/>
                    <a:ext cx="690864" cy="1028377"/>
                  </a:xfrm>
                  <a:prstGeom prst="round2SameRect">
                    <a:avLst>
                      <a:gd name="adj1" fmla="val 35217"/>
                      <a:gd name="adj2" fmla="val 0"/>
                    </a:avLst>
                  </a:prstGeom>
                  <a:solidFill>
                    <a:srgbClr val="00206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" name="ホームベース 73">
                    <a:extLst>
                      <a:ext uri="{FF2B5EF4-FFF2-40B4-BE49-F238E27FC236}">
                        <a16:creationId xmlns:a16="http://schemas.microsoft.com/office/drawing/2014/main" id="{002DE628-05D1-4E08-99CF-E31DDD70DD3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00973" y="1971351"/>
                    <a:ext cx="434959" cy="448966"/>
                  </a:xfrm>
                  <a:prstGeom prst="homePlate">
                    <a:avLst>
                      <a:gd name="adj" fmla="val 60511"/>
                    </a:avLst>
                  </a:prstGeom>
                  <a:solidFill>
                    <a:srgbClr val="FF99CC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片側の 2 つの角を丸めた四角形 64">
                    <a:extLst>
                      <a:ext uri="{FF2B5EF4-FFF2-40B4-BE49-F238E27FC236}">
                        <a16:creationId xmlns:a16="http://schemas.microsoft.com/office/drawing/2014/main" id="{FFD3255B-B2E6-4DB2-A106-68E097BF0DF6}"/>
                      </a:ext>
                    </a:extLst>
                  </p:cNvPr>
                  <p:cNvSpPr/>
                  <p:nvPr/>
                </p:nvSpPr>
                <p:spPr>
                  <a:xfrm>
                    <a:off x="814087" y="1955622"/>
                    <a:ext cx="1024238" cy="10258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6298" h="1018382">
                        <a:moveTo>
                          <a:pt x="821989" y="0"/>
                        </a:moveTo>
                        <a:cubicBezTo>
                          <a:pt x="1008846" y="11341"/>
                          <a:pt x="1156298" y="166950"/>
                          <a:pt x="1156298" y="356996"/>
                        </a:cubicBezTo>
                        <a:lnTo>
                          <a:pt x="1156298" y="1018382"/>
                        </a:lnTo>
                        <a:lnTo>
                          <a:pt x="821989" y="1018382"/>
                        </a:lnTo>
                        <a:close/>
                        <a:moveTo>
                          <a:pt x="334309" y="0"/>
                        </a:moveTo>
                        <a:lnTo>
                          <a:pt x="334309" y="1018382"/>
                        </a:lnTo>
                        <a:lnTo>
                          <a:pt x="0" y="1018382"/>
                        </a:lnTo>
                        <a:lnTo>
                          <a:pt x="0" y="356996"/>
                        </a:lnTo>
                        <a:cubicBezTo>
                          <a:pt x="0" y="166950"/>
                          <a:pt x="147453" y="11341"/>
                          <a:pt x="334309" y="0"/>
                        </a:cubicBezTo>
                        <a:close/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0" name="台形 179">
                    <a:extLst>
                      <a:ext uri="{FF2B5EF4-FFF2-40B4-BE49-F238E27FC236}">
                        <a16:creationId xmlns:a16="http://schemas.microsoft.com/office/drawing/2014/main" id="{32C09EA2-3B4C-4945-A476-C82FF09A701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80017" y="1955604"/>
                    <a:ext cx="296150" cy="190277"/>
                  </a:xfrm>
                  <a:prstGeom prst="trapezoid">
                    <a:avLst>
                      <a:gd name="adj" fmla="val 53033"/>
                    </a:avLst>
                  </a:prstGeom>
                  <a:solidFill>
                    <a:srgbClr val="FF99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E4B3C82E-3583-49C3-8D09-361DF986FCCF}"/>
                      </a:ext>
                    </a:extLst>
                  </p:cNvPr>
                  <p:cNvSpPr/>
                  <p:nvPr/>
                </p:nvSpPr>
                <p:spPr>
                  <a:xfrm>
                    <a:off x="1009036" y="1865525"/>
                    <a:ext cx="643336" cy="323816"/>
                  </a:xfrm>
                  <a:custGeom>
                    <a:avLst/>
                    <a:gdLst>
                      <a:gd name="connsiteX0" fmla="*/ 164617 w 643336"/>
                      <a:gd name="connsiteY0" fmla="*/ 1 h 323816"/>
                      <a:gd name="connsiteX1" fmla="*/ 320804 w 643336"/>
                      <a:gd name="connsiteY1" fmla="*/ 323816 h 323816"/>
                      <a:gd name="connsiteX2" fmla="*/ 0 w 643336"/>
                      <a:gd name="connsiteY2" fmla="*/ 165087 h 323816"/>
                      <a:gd name="connsiteX3" fmla="*/ 478719 w 643336"/>
                      <a:gd name="connsiteY3" fmla="*/ 0 h 323816"/>
                      <a:gd name="connsiteX4" fmla="*/ 643336 w 643336"/>
                      <a:gd name="connsiteY4" fmla="*/ 165086 h 323816"/>
                      <a:gd name="connsiteX5" fmla="*/ 322532 w 643336"/>
                      <a:gd name="connsiteY5" fmla="*/ 323815 h 3238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43336" h="323816">
                        <a:moveTo>
                          <a:pt x="164617" y="1"/>
                        </a:moveTo>
                        <a:lnTo>
                          <a:pt x="320804" y="323816"/>
                        </a:lnTo>
                        <a:lnTo>
                          <a:pt x="0" y="165087"/>
                        </a:lnTo>
                        <a:close/>
                        <a:moveTo>
                          <a:pt x="478719" y="0"/>
                        </a:moveTo>
                        <a:lnTo>
                          <a:pt x="643336" y="165086"/>
                        </a:lnTo>
                        <a:lnTo>
                          <a:pt x="322532" y="323815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円/楕円 82">
                    <a:extLst>
                      <a:ext uri="{FF2B5EF4-FFF2-40B4-BE49-F238E27FC236}">
                        <a16:creationId xmlns:a16="http://schemas.microsoft.com/office/drawing/2014/main" id="{33A6B4B4-6CE2-45BD-8F83-9C09F393B12C}"/>
                      </a:ext>
                    </a:extLst>
                  </p:cNvPr>
                  <p:cNvSpPr/>
                  <p:nvPr/>
                </p:nvSpPr>
                <p:spPr>
                  <a:xfrm>
                    <a:off x="1250479" y="2106718"/>
                    <a:ext cx="146946" cy="20180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円/楕円 83">
                    <a:extLst>
                      <a:ext uri="{FF2B5EF4-FFF2-40B4-BE49-F238E27FC236}">
                        <a16:creationId xmlns:a16="http://schemas.microsoft.com/office/drawing/2014/main" id="{8F085CF1-88F3-453F-9B04-7DD654217676}"/>
                      </a:ext>
                    </a:extLst>
                  </p:cNvPr>
                  <p:cNvSpPr/>
                  <p:nvPr/>
                </p:nvSpPr>
                <p:spPr>
                  <a:xfrm flipH="1">
                    <a:off x="1275786" y="2133698"/>
                    <a:ext cx="96333" cy="14784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円/楕円 83">
                    <a:extLst>
                      <a:ext uri="{FF2B5EF4-FFF2-40B4-BE49-F238E27FC236}">
                        <a16:creationId xmlns:a16="http://schemas.microsoft.com/office/drawing/2014/main" id="{897F230A-E099-4B24-8D2C-5181D188358B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092" y="2153096"/>
                    <a:ext cx="45719" cy="5755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5F7125A0-85C1-4CDF-BB4F-35B3F4D7D114}"/>
                    </a:ext>
                  </a:extLst>
                </p:cNvPr>
                <p:cNvGrpSpPr/>
                <p:nvPr/>
              </p:nvGrpSpPr>
              <p:grpSpPr>
                <a:xfrm>
                  <a:off x="2264188" y="1311455"/>
                  <a:ext cx="826528" cy="1401860"/>
                  <a:chOff x="2264188" y="1311455"/>
                  <a:chExt cx="826528" cy="1401860"/>
                </a:xfrm>
              </p:grpSpPr>
              <p:grpSp>
                <p:nvGrpSpPr>
                  <p:cNvPr id="166" name="グループ化 165">
                    <a:extLst>
                      <a:ext uri="{FF2B5EF4-FFF2-40B4-BE49-F238E27FC236}">
                        <a16:creationId xmlns:a16="http://schemas.microsoft.com/office/drawing/2014/main" id="{5E8B9928-0042-4890-B12F-A823773FB2F6}"/>
                      </a:ext>
                    </a:extLst>
                  </p:cNvPr>
                  <p:cNvGrpSpPr/>
                  <p:nvPr/>
                </p:nvGrpSpPr>
                <p:grpSpPr>
                  <a:xfrm rot="20965850">
                    <a:off x="2411341" y="1311455"/>
                    <a:ext cx="637646" cy="1156267"/>
                    <a:chOff x="2957063" y="5076572"/>
                    <a:chExt cx="797584" cy="1483326"/>
                  </a:xfrm>
                </p:grpSpPr>
                <p:grpSp>
                  <p:nvGrpSpPr>
                    <p:cNvPr id="168" name="グループ化 167">
                      <a:extLst>
                        <a:ext uri="{FF2B5EF4-FFF2-40B4-BE49-F238E27FC236}">
                          <a16:creationId xmlns:a16="http://schemas.microsoft.com/office/drawing/2014/main" id="{4EE1AAC1-4446-4ECC-A064-A5C360A987F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</p:grpSpPr>
                  <p:sp>
                    <p:nvSpPr>
                      <p:cNvPr id="170" name="フリーフォーム: 図形 169">
                        <a:extLst>
                          <a:ext uri="{FF2B5EF4-FFF2-40B4-BE49-F238E27FC236}">
                            <a16:creationId xmlns:a16="http://schemas.microsoft.com/office/drawing/2014/main" id="{2140AE56-15D4-4D24-857A-B4D0993225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71" name="フリーフォーム: 図形 170">
                        <a:extLst>
                          <a:ext uri="{FF2B5EF4-FFF2-40B4-BE49-F238E27FC236}">
                            <a16:creationId xmlns:a16="http://schemas.microsoft.com/office/drawing/2014/main" id="{9DE91821-C3C9-4329-96AB-894849A085EA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69" name="フリーフォーム: 図形 168">
                      <a:extLst>
                        <a:ext uri="{FF2B5EF4-FFF2-40B4-BE49-F238E27FC236}">
                          <a16:creationId xmlns:a16="http://schemas.microsoft.com/office/drawing/2014/main" id="{62EA280D-AEDC-453E-BADC-E80D9C929C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1"/>
                      <a:ext cx="797584" cy="1457557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797584" h="1457557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lnTo>
                            <a:pt x="384424" y="623206"/>
                          </a:lnTo>
                          <a:lnTo>
                            <a:pt x="777333" y="1231076"/>
                          </a:lnTo>
                          <a:cubicBezTo>
                            <a:pt x="819023" y="1303285"/>
                            <a:pt x="794283" y="1395617"/>
                            <a:pt x="722073" y="1437307"/>
                          </a:cubicBezTo>
                          <a:lnTo>
                            <a:pt x="722074" y="1437306"/>
                          </a:lnTo>
                          <a:cubicBezTo>
                            <a:pt x="649865" y="1478996"/>
                            <a:pt x="557532" y="1454255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047F07C8-AA86-4158-8D8F-12E60E2DCEF6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2269093" y="1891693"/>
                    <a:ext cx="816717" cy="826528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16717" h="826528">
                        <a:moveTo>
                          <a:pt x="443772" y="826528"/>
                        </a:moveTo>
                        <a:lnTo>
                          <a:pt x="471695" y="296500"/>
                        </a:lnTo>
                        <a:lnTo>
                          <a:pt x="43314" y="378244"/>
                        </a:lnTo>
                        <a:lnTo>
                          <a:pt x="0" y="119223"/>
                        </a:lnTo>
                        <a:cubicBezTo>
                          <a:pt x="220220" y="80125"/>
                          <a:pt x="593326" y="-14668"/>
                          <a:pt x="660660" y="1930"/>
                        </a:cubicBezTo>
                        <a:cubicBezTo>
                          <a:pt x="727994" y="18528"/>
                          <a:pt x="770780" y="64949"/>
                          <a:pt x="778556" y="102155"/>
                        </a:cubicBezTo>
                        <a:cubicBezTo>
                          <a:pt x="786332" y="139361"/>
                          <a:pt x="803997" y="585070"/>
                          <a:pt x="816717" y="826528"/>
                        </a:cubicBezTo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D74670CA-3B20-4410-861C-F672D94DD758}"/>
                    </a:ext>
                  </a:extLst>
                </p:cNvPr>
                <p:cNvGrpSpPr/>
                <p:nvPr/>
              </p:nvGrpSpPr>
              <p:grpSpPr>
                <a:xfrm flipH="1">
                  <a:off x="948814" y="1311455"/>
                  <a:ext cx="826528" cy="1401860"/>
                  <a:chOff x="2264188" y="1311455"/>
                  <a:chExt cx="826528" cy="1401860"/>
                </a:xfrm>
              </p:grpSpPr>
              <p:grpSp>
                <p:nvGrpSpPr>
                  <p:cNvPr id="160" name="グループ化 159">
                    <a:extLst>
                      <a:ext uri="{FF2B5EF4-FFF2-40B4-BE49-F238E27FC236}">
                        <a16:creationId xmlns:a16="http://schemas.microsoft.com/office/drawing/2014/main" id="{8CADBCE4-A078-478F-9AA3-5F1E692443F2}"/>
                      </a:ext>
                    </a:extLst>
                  </p:cNvPr>
                  <p:cNvGrpSpPr/>
                  <p:nvPr/>
                </p:nvGrpSpPr>
                <p:grpSpPr>
                  <a:xfrm rot="20965850">
                    <a:off x="2411341" y="1311455"/>
                    <a:ext cx="637646" cy="1156267"/>
                    <a:chOff x="2957063" y="5076572"/>
                    <a:chExt cx="797584" cy="1483326"/>
                  </a:xfrm>
                </p:grpSpPr>
                <p:grpSp>
                  <p:nvGrpSpPr>
                    <p:cNvPr id="162" name="グループ化 161">
                      <a:extLst>
                        <a:ext uri="{FF2B5EF4-FFF2-40B4-BE49-F238E27FC236}">
                          <a16:creationId xmlns:a16="http://schemas.microsoft.com/office/drawing/2014/main" id="{CD7093DD-619E-485E-9982-D024C136566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</p:grpSpPr>
                  <p:sp>
                    <p:nvSpPr>
                      <p:cNvPr id="164" name="フリーフォーム: 図形 163">
                        <a:extLst>
                          <a:ext uri="{FF2B5EF4-FFF2-40B4-BE49-F238E27FC236}">
                            <a16:creationId xmlns:a16="http://schemas.microsoft.com/office/drawing/2014/main" id="{E26C011F-5EC4-4F0F-9AAE-D6071BEFA9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65" name="フリーフォーム: 図形 164">
                        <a:extLst>
                          <a:ext uri="{FF2B5EF4-FFF2-40B4-BE49-F238E27FC236}">
                            <a16:creationId xmlns:a16="http://schemas.microsoft.com/office/drawing/2014/main" id="{EA429F74-F475-479A-88D8-19133363E24E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63" name="フリーフォーム: 図形 162">
                      <a:extLst>
                        <a:ext uri="{FF2B5EF4-FFF2-40B4-BE49-F238E27FC236}">
                          <a16:creationId xmlns:a16="http://schemas.microsoft.com/office/drawing/2014/main" id="{9F936100-B170-4ACD-A5D9-0F43E215D9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1"/>
                      <a:ext cx="797584" cy="1457557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797584" h="1457557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lnTo>
                            <a:pt x="384424" y="623206"/>
                          </a:lnTo>
                          <a:lnTo>
                            <a:pt x="777333" y="1231076"/>
                          </a:lnTo>
                          <a:cubicBezTo>
                            <a:pt x="819023" y="1303285"/>
                            <a:pt x="794283" y="1395617"/>
                            <a:pt x="722073" y="1437307"/>
                          </a:cubicBezTo>
                          <a:lnTo>
                            <a:pt x="722074" y="1437306"/>
                          </a:lnTo>
                          <a:cubicBezTo>
                            <a:pt x="649865" y="1478996"/>
                            <a:pt x="557532" y="1454255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E59A98F6-0C56-4BA9-9E95-C8DFD2F0A91F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2269093" y="1891693"/>
                    <a:ext cx="816717" cy="826528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16717" h="826528">
                        <a:moveTo>
                          <a:pt x="443772" y="826528"/>
                        </a:moveTo>
                        <a:lnTo>
                          <a:pt x="471695" y="296500"/>
                        </a:lnTo>
                        <a:lnTo>
                          <a:pt x="43314" y="378244"/>
                        </a:lnTo>
                        <a:lnTo>
                          <a:pt x="0" y="119223"/>
                        </a:lnTo>
                        <a:cubicBezTo>
                          <a:pt x="220220" y="80125"/>
                          <a:pt x="593326" y="-14668"/>
                          <a:pt x="660660" y="1930"/>
                        </a:cubicBezTo>
                        <a:cubicBezTo>
                          <a:pt x="727994" y="18528"/>
                          <a:pt x="770780" y="64949"/>
                          <a:pt x="778556" y="102155"/>
                        </a:cubicBezTo>
                        <a:cubicBezTo>
                          <a:pt x="786332" y="139361"/>
                          <a:pt x="803997" y="585070"/>
                          <a:pt x="816717" y="826528"/>
                        </a:cubicBezTo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9" name="二等辺三角形 33">
                  <a:extLst>
                    <a:ext uri="{FF2B5EF4-FFF2-40B4-BE49-F238E27FC236}">
                      <a16:creationId xmlns:a16="http://schemas.microsoft.com/office/drawing/2014/main" id="{F6F75711-E7B7-4E59-A63B-F0E0102A73E7}"/>
                    </a:ext>
                  </a:extLst>
                </p:cNvPr>
                <p:cNvSpPr/>
                <p:nvPr/>
              </p:nvSpPr>
              <p:spPr>
                <a:xfrm>
                  <a:off x="1861000" y="2232262"/>
                  <a:ext cx="332926" cy="101590"/>
                </a:xfrm>
                <a:custGeom>
                  <a:avLst/>
                  <a:gdLst>
                    <a:gd name="connsiteX0" fmla="*/ 0 w 1582702"/>
                    <a:gd name="connsiteY0" fmla="*/ 1177872 h 1177872"/>
                    <a:gd name="connsiteX1" fmla="*/ 791351 w 1582702"/>
                    <a:gd name="connsiteY1" fmla="*/ 0 h 1177872"/>
                    <a:gd name="connsiteX2" fmla="*/ 1582702 w 1582702"/>
                    <a:gd name="connsiteY2" fmla="*/ 1177872 h 1177872"/>
                    <a:gd name="connsiteX3" fmla="*/ 0 w 1582702"/>
                    <a:gd name="connsiteY3" fmla="*/ 1177872 h 1177872"/>
                    <a:gd name="connsiteX0" fmla="*/ 0 w 1582702"/>
                    <a:gd name="connsiteY0" fmla="*/ 1177876 h 1177876"/>
                    <a:gd name="connsiteX1" fmla="*/ 791351 w 1582702"/>
                    <a:gd name="connsiteY1" fmla="*/ 4 h 1177876"/>
                    <a:gd name="connsiteX2" fmla="*/ 1582702 w 1582702"/>
                    <a:gd name="connsiteY2" fmla="*/ 1177876 h 1177876"/>
                    <a:gd name="connsiteX3" fmla="*/ 0 w 1582702"/>
                    <a:gd name="connsiteY3" fmla="*/ 1177876 h 1177876"/>
                    <a:gd name="connsiteX0" fmla="*/ 0 w 1582702"/>
                    <a:gd name="connsiteY0" fmla="*/ 1177876 h 1177876"/>
                    <a:gd name="connsiteX1" fmla="*/ 791351 w 1582702"/>
                    <a:gd name="connsiteY1" fmla="*/ 4 h 1177876"/>
                    <a:gd name="connsiteX2" fmla="*/ 1582702 w 1582702"/>
                    <a:gd name="connsiteY2" fmla="*/ 1177876 h 1177876"/>
                    <a:gd name="connsiteX3" fmla="*/ 0 w 1582702"/>
                    <a:gd name="connsiteY3" fmla="*/ 1177876 h 1177876"/>
                    <a:gd name="connsiteX0" fmla="*/ 0 w 1582702"/>
                    <a:gd name="connsiteY0" fmla="*/ 1177876 h 1177876"/>
                    <a:gd name="connsiteX1" fmla="*/ 791351 w 1582702"/>
                    <a:gd name="connsiteY1" fmla="*/ 4 h 1177876"/>
                    <a:gd name="connsiteX2" fmla="*/ 1582702 w 1582702"/>
                    <a:gd name="connsiteY2" fmla="*/ 1177876 h 1177876"/>
                    <a:gd name="connsiteX3" fmla="*/ 0 w 1582702"/>
                    <a:gd name="connsiteY3" fmla="*/ 1177876 h 1177876"/>
                    <a:gd name="connsiteX0" fmla="*/ 0 w 1582702"/>
                    <a:gd name="connsiteY0" fmla="*/ 1177876 h 1177876"/>
                    <a:gd name="connsiteX1" fmla="*/ 791351 w 1582702"/>
                    <a:gd name="connsiteY1" fmla="*/ 4 h 1177876"/>
                    <a:gd name="connsiteX2" fmla="*/ 1582702 w 1582702"/>
                    <a:gd name="connsiteY2" fmla="*/ 1177876 h 1177876"/>
                    <a:gd name="connsiteX3" fmla="*/ 0 w 1582702"/>
                    <a:gd name="connsiteY3" fmla="*/ 1177876 h 1177876"/>
                    <a:gd name="connsiteX0" fmla="*/ 0 w 1582702"/>
                    <a:gd name="connsiteY0" fmla="*/ 1177876 h 1196220"/>
                    <a:gd name="connsiteX1" fmla="*/ 791351 w 1582702"/>
                    <a:gd name="connsiteY1" fmla="*/ 4 h 1196220"/>
                    <a:gd name="connsiteX2" fmla="*/ 1582702 w 1582702"/>
                    <a:gd name="connsiteY2" fmla="*/ 1177876 h 1196220"/>
                    <a:gd name="connsiteX3" fmla="*/ 0 w 1582702"/>
                    <a:gd name="connsiteY3" fmla="*/ 1177876 h 1196220"/>
                    <a:gd name="connsiteX0" fmla="*/ 0 w 1582702"/>
                    <a:gd name="connsiteY0" fmla="*/ 1177876 h 1215976"/>
                    <a:gd name="connsiteX1" fmla="*/ 791351 w 1582702"/>
                    <a:gd name="connsiteY1" fmla="*/ 4 h 1215976"/>
                    <a:gd name="connsiteX2" fmla="*/ 1582702 w 1582702"/>
                    <a:gd name="connsiteY2" fmla="*/ 1177876 h 1215976"/>
                    <a:gd name="connsiteX3" fmla="*/ 0 w 1582702"/>
                    <a:gd name="connsiteY3" fmla="*/ 1177876 h 1215976"/>
                    <a:gd name="connsiteX0" fmla="*/ 0 w 1582702"/>
                    <a:gd name="connsiteY0" fmla="*/ 1177876 h 1238650"/>
                    <a:gd name="connsiteX1" fmla="*/ 791351 w 1582702"/>
                    <a:gd name="connsiteY1" fmla="*/ 4 h 1238650"/>
                    <a:gd name="connsiteX2" fmla="*/ 1582702 w 1582702"/>
                    <a:gd name="connsiteY2" fmla="*/ 1177876 h 1238650"/>
                    <a:gd name="connsiteX3" fmla="*/ 0 w 1582702"/>
                    <a:gd name="connsiteY3" fmla="*/ 1177876 h 1238650"/>
                    <a:gd name="connsiteX0" fmla="*/ 0 w 1582702"/>
                    <a:gd name="connsiteY0" fmla="*/ 1177876 h 1251310"/>
                    <a:gd name="connsiteX1" fmla="*/ 791351 w 1582702"/>
                    <a:gd name="connsiteY1" fmla="*/ 4 h 1251310"/>
                    <a:gd name="connsiteX2" fmla="*/ 1582702 w 1582702"/>
                    <a:gd name="connsiteY2" fmla="*/ 1177876 h 1251310"/>
                    <a:gd name="connsiteX3" fmla="*/ 0 w 1582702"/>
                    <a:gd name="connsiteY3" fmla="*/ 1177876 h 1251310"/>
                    <a:gd name="connsiteX0" fmla="*/ 0 w 1582702"/>
                    <a:gd name="connsiteY0" fmla="*/ 1177876 h 1255634"/>
                    <a:gd name="connsiteX1" fmla="*/ 791351 w 1582702"/>
                    <a:gd name="connsiteY1" fmla="*/ 4 h 1255634"/>
                    <a:gd name="connsiteX2" fmla="*/ 1582702 w 1582702"/>
                    <a:gd name="connsiteY2" fmla="*/ 1177876 h 1255634"/>
                    <a:gd name="connsiteX3" fmla="*/ 0 w 1582702"/>
                    <a:gd name="connsiteY3" fmla="*/ 1177876 h 1255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82702" h="1255634">
                      <a:moveTo>
                        <a:pt x="0" y="1177876"/>
                      </a:moveTo>
                      <a:cubicBezTo>
                        <a:pt x="63759" y="861452"/>
                        <a:pt x="565667" y="-2095"/>
                        <a:pt x="791351" y="4"/>
                      </a:cubicBezTo>
                      <a:cubicBezTo>
                        <a:pt x="1017035" y="2103"/>
                        <a:pt x="1455443" y="839227"/>
                        <a:pt x="1582702" y="1177876"/>
                      </a:cubicBezTo>
                      <a:cubicBezTo>
                        <a:pt x="1505985" y="1266776"/>
                        <a:pt x="67192" y="1295351"/>
                        <a:pt x="0" y="11778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2" name="円/楕円 127">
                <a:extLst>
                  <a:ext uri="{FF2B5EF4-FFF2-40B4-BE49-F238E27FC236}">
                    <a16:creationId xmlns:a16="http://schemas.microsoft.com/office/drawing/2014/main" id="{A417E948-6BA6-4939-AADA-6CA8219C2CEB}"/>
                  </a:ext>
                </a:extLst>
              </p:cNvPr>
              <p:cNvSpPr/>
              <p:nvPr/>
            </p:nvSpPr>
            <p:spPr>
              <a:xfrm>
                <a:off x="1696364" y="1743644"/>
                <a:ext cx="114489" cy="195639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3" name="円/楕円 127">
                <a:extLst>
                  <a:ext uri="{FF2B5EF4-FFF2-40B4-BE49-F238E27FC236}">
                    <a16:creationId xmlns:a16="http://schemas.microsoft.com/office/drawing/2014/main" id="{2098F45F-E19C-44AF-BFE2-190676CB7062}"/>
                  </a:ext>
                </a:extLst>
              </p:cNvPr>
              <p:cNvSpPr/>
              <p:nvPr/>
            </p:nvSpPr>
            <p:spPr>
              <a:xfrm>
                <a:off x="2239544" y="1743644"/>
                <a:ext cx="114489" cy="195639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DC884B64-E0B6-4AC4-928A-59E46D60C218}"/>
                  </a:ext>
                </a:extLst>
              </p:cNvPr>
              <p:cNvSpPr/>
              <p:nvPr/>
            </p:nvSpPr>
            <p:spPr>
              <a:xfrm>
                <a:off x="1736641" y="180095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A6398898-7045-4DEF-ACC8-FABD08A92AC2}"/>
                  </a:ext>
                </a:extLst>
              </p:cNvPr>
              <p:cNvSpPr/>
              <p:nvPr/>
            </p:nvSpPr>
            <p:spPr>
              <a:xfrm>
                <a:off x="2277184" y="180095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BE94FF9-820F-4ECC-B776-B0CEA56D29CF}"/>
              </a:ext>
            </a:extLst>
          </p:cNvPr>
          <p:cNvGrpSpPr/>
          <p:nvPr/>
        </p:nvGrpSpPr>
        <p:grpSpPr>
          <a:xfrm>
            <a:off x="518962" y="2154154"/>
            <a:ext cx="1808807" cy="2230099"/>
            <a:chOff x="518962" y="1438412"/>
            <a:chExt cx="2389338" cy="2945842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F75F2212-9EDD-42CF-BC0D-F3B2839EB4FF}"/>
                </a:ext>
              </a:extLst>
            </p:cNvPr>
            <p:cNvGrpSpPr/>
            <p:nvPr/>
          </p:nvGrpSpPr>
          <p:grpSpPr>
            <a:xfrm>
              <a:off x="518962" y="1438412"/>
              <a:ext cx="2389338" cy="2389338"/>
              <a:chOff x="4145264" y="4739788"/>
              <a:chExt cx="1615472" cy="1615472"/>
            </a:xfrm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E39DCA38-237D-43F1-8949-15CF3B20389B}"/>
                  </a:ext>
                </a:extLst>
              </p:cNvPr>
              <p:cNvSpPr/>
              <p:nvPr/>
            </p:nvSpPr>
            <p:spPr>
              <a:xfrm flipH="1">
                <a:off x="4174058" y="4772227"/>
                <a:ext cx="1574658" cy="1557198"/>
              </a:xfrm>
              <a:custGeom>
                <a:avLst/>
                <a:gdLst>
                  <a:gd name="connsiteX0" fmla="*/ 1624042 w 3212225"/>
                  <a:gd name="connsiteY0" fmla="*/ 0 h 3176606"/>
                  <a:gd name="connsiteX1" fmla="*/ 1360008 w 3212225"/>
                  <a:gd name="connsiteY1" fmla="*/ 175014 h 3176606"/>
                  <a:gd name="connsiteX2" fmla="*/ 1347888 w 3212225"/>
                  <a:gd name="connsiteY2" fmla="*/ 214058 h 3176606"/>
                  <a:gd name="connsiteX3" fmla="*/ 1341832 w 3212225"/>
                  <a:gd name="connsiteY3" fmla="*/ 214982 h 3176606"/>
                  <a:gd name="connsiteX4" fmla="*/ 1207634 w 3212225"/>
                  <a:gd name="connsiteY4" fmla="*/ 249488 h 3176606"/>
                  <a:gd name="connsiteX5" fmla="*/ 1180626 w 3212225"/>
                  <a:gd name="connsiteY5" fmla="*/ 259373 h 3176606"/>
                  <a:gd name="connsiteX6" fmla="*/ 1149576 w 3212225"/>
                  <a:gd name="connsiteY6" fmla="*/ 221741 h 3176606"/>
                  <a:gd name="connsiteX7" fmla="*/ 946953 w 3212225"/>
                  <a:gd name="connsiteY7" fmla="*/ 137811 h 3176606"/>
                  <a:gd name="connsiteX8" fmla="*/ 660400 w 3212225"/>
                  <a:gd name="connsiteY8" fmla="*/ 424364 h 3176606"/>
                  <a:gd name="connsiteX9" fmla="*/ 682918 w 3212225"/>
                  <a:gd name="connsiteY9" fmla="*/ 535904 h 3176606"/>
                  <a:gd name="connsiteX10" fmla="*/ 688806 w 3212225"/>
                  <a:gd name="connsiteY10" fmla="*/ 546750 h 3176606"/>
                  <a:gd name="connsiteX11" fmla="*/ 633878 w 3212225"/>
                  <a:gd name="connsiteY11" fmla="*/ 596672 h 3176606"/>
                  <a:gd name="connsiteX12" fmla="*/ 576221 w 3212225"/>
                  <a:gd name="connsiteY12" fmla="*/ 660111 h 3176606"/>
                  <a:gd name="connsiteX13" fmla="*/ 528453 w 3212225"/>
                  <a:gd name="connsiteY13" fmla="*/ 645283 h 3176606"/>
                  <a:gd name="connsiteX14" fmla="*/ 470703 w 3212225"/>
                  <a:gd name="connsiteY14" fmla="*/ 639461 h 3176606"/>
                  <a:gd name="connsiteX15" fmla="*/ 184150 w 3212225"/>
                  <a:gd name="connsiteY15" fmla="*/ 926014 h 3176606"/>
                  <a:gd name="connsiteX16" fmla="*/ 268079 w 3212225"/>
                  <a:gd name="connsiteY16" fmla="*/ 1128638 h 3176606"/>
                  <a:gd name="connsiteX17" fmla="*/ 294124 w 3212225"/>
                  <a:gd name="connsiteY17" fmla="*/ 1150127 h 3176606"/>
                  <a:gd name="connsiteX18" fmla="*/ 286694 w 3212225"/>
                  <a:gd name="connsiteY18" fmla="*/ 1170427 h 3176606"/>
                  <a:gd name="connsiteX19" fmla="*/ 252188 w 3212225"/>
                  <a:gd name="connsiteY19" fmla="*/ 1304625 h 3176606"/>
                  <a:gd name="connsiteX20" fmla="*/ 251405 w 3212225"/>
                  <a:gd name="connsiteY20" fmla="*/ 1309754 h 3176606"/>
                  <a:gd name="connsiteX21" fmla="*/ 228802 w 3212225"/>
                  <a:gd name="connsiteY21" fmla="*/ 1312033 h 3176606"/>
                  <a:gd name="connsiteX22" fmla="*/ 0 w 3212225"/>
                  <a:gd name="connsiteY22" fmla="*/ 1592764 h 3176606"/>
                  <a:gd name="connsiteX23" fmla="*/ 228802 w 3212225"/>
                  <a:gd name="connsiteY23" fmla="*/ 1873495 h 3176606"/>
                  <a:gd name="connsiteX24" fmla="*/ 253985 w 3212225"/>
                  <a:gd name="connsiteY24" fmla="*/ 1876034 h 3176606"/>
                  <a:gd name="connsiteX25" fmla="*/ 286694 w 3212225"/>
                  <a:gd name="connsiteY25" fmla="*/ 2003241 h 3176606"/>
                  <a:gd name="connsiteX26" fmla="*/ 295360 w 3212225"/>
                  <a:gd name="connsiteY26" fmla="*/ 2026921 h 3176606"/>
                  <a:gd name="connsiteX27" fmla="*/ 274429 w 3212225"/>
                  <a:gd name="connsiteY27" fmla="*/ 2044190 h 3176606"/>
                  <a:gd name="connsiteX28" fmla="*/ 190500 w 3212225"/>
                  <a:gd name="connsiteY28" fmla="*/ 2246814 h 3176606"/>
                  <a:gd name="connsiteX29" fmla="*/ 477053 w 3212225"/>
                  <a:gd name="connsiteY29" fmla="*/ 2533367 h 3176606"/>
                  <a:gd name="connsiteX30" fmla="*/ 534803 w 3212225"/>
                  <a:gd name="connsiteY30" fmla="*/ 2527545 h 3176606"/>
                  <a:gd name="connsiteX31" fmla="*/ 577023 w 3212225"/>
                  <a:gd name="connsiteY31" fmla="*/ 2514440 h 3176606"/>
                  <a:gd name="connsiteX32" fmla="*/ 633878 w 3212225"/>
                  <a:gd name="connsiteY32" fmla="*/ 2576996 h 3176606"/>
                  <a:gd name="connsiteX33" fmla="*/ 685440 w 3212225"/>
                  <a:gd name="connsiteY33" fmla="*/ 2623859 h 3176606"/>
                  <a:gd name="connsiteX34" fmla="*/ 672572 w 3212225"/>
                  <a:gd name="connsiteY34" fmla="*/ 2665314 h 3176606"/>
                  <a:gd name="connsiteX35" fmla="*/ 666750 w 3212225"/>
                  <a:gd name="connsiteY35" fmla="*/ 2723064 h 3176606"/>
                  <a:gd name="connsiteX36" fmla="*/ 953303 w 3212225"/>
                  <a:gd name="connsiteY36" fmla="*/ 3009617 h 3176606"/>
                  <a:gd name="connsiteX37" fmla="*/ 1155926 w 3212225"/>
                  <a:gd name="connsiteY37" fmla="*/ 2925688 h 3176606"/>
                  <a:gd name="connsiteX38" fmla="*/ 1168875 w 3212225"/>
                  <a:gd name="connsiteY38" fmla="*/ 2909994 h 3176606"/>
                  <a:gd name="connsiteX39" fmla="*/ 1207634 w 3212225"/>
                  <a:gd name="connsiteY39" fmla="*/ 2924180 h 3176606"/>
                  <a:gd name="connsiteX40" fmla="*/ 1341832 w 3212225"/>
                  <a:gd name="connsiteY40" fmla="*/ 2958686 h 3176606"/>
                  <a:gd name="connsiteX41" fmla="*/ 1346931 w 3212225"/>
                  <a:gd name="connsiteY41" fmla="*/ 2959464 h 3176606"/>
                  <a:gd name="connsiteX42" fmla="*/ 1360008 w 3212225"/>
                  <a:gd name="connsiteY42" fmla="*/ 3001593 h 3176606"/>
                  <a:gd name="connsiteX43" fmla="*/ 1624042 w 3212225"/>
                  <a:gd name="connsiteY43" fmla="*/ 3176606 h 3176606"/>
                  <a:gd name="connsiteX44" fmla="*/ 1888076 w 3212225"/>
                  <a:gd name="connsiteY44" fmla="*/ 3001593 h 3176606"/>
                  <a:gd name="connsiteX45" fmla="*/ 1901154 w 3212225"/>
                  <a:gd name="connsiteY45" fmla="*/ 2959464 h 3176606"/>
                  <a:gd name="connsiteX46" fmla="*/ 1906252 w 3212225"/>
                  <a:gd name="connsiteY46" fmla="*/ 2958686 h 3176606"/>
                  <a:gd name="connsiteX47" fmla="*/ 2040450 w 3212225"/>
                  <a:gd name="connsiteY47" fmla="*/ 2924180 h 3176606"/>
                  <a:gd name="connsiteX48" fmla="*/ 2073935 w 3212225"/>
                  <a:gd name="connsiteY48" fmla="*/ 2911925 h 3176606"/>
                  <a:gd name="connsiteX49" fmla="*/ 2090530 w 3212225"/>
                  <a:gd name="connsiteY49" fmla="*/ 2932038 h 3176606"/>
                  <a:gd name="connsiteX50" fmla="*/ 2293153 w 3212225"/>
                  <a:gd name="connsiteY50" fmla="*/ 3015967 h 3176606"/>
                  <a:gd name="connsiteX51" fmla="*/ 2579706 w 3212225"/>
                  <a:gd name="connsiteY51" fmla="*/ 2729414 h 3176606"/>
                  <a:gd name="connsiteX52" fmla="*/ 2573884 w 3212225"/>
                  <a:gd name="connsiteY52" fmla="*/ 2671664 h 3176606"/>
                  <a:gd name="connsiteX53" fmla="*/ 2559837 w 3212225"/>
                  <a:gd name="connsiteY53" fmla="*/ 2626410 h 3176606"/>
                  <a:gd name="connsiteX54" fmla="*/ 2614206 w 3212225"/>
                  <a:gd name="connsiteY54" fmla="*/ 2576996 h 3176606"/>
                  <a:gd name="connsiteX55" fmla="*/ 2673807 w 3212225"/>
                  <a:gd name="connsiteY55" fmla="*/ 2511419 h 3176606"/>
                  <a:gd name="connsiteX56" fmla="*/ 2705303 w 3212225"/>
                  <a:gd name="connsiteY56" fmla="*/ 2521195 h 3176606"/>
                  <a:gd name="connsiteX57" fmla="*/ 2763053 w 3212225"/>
                  <a:gd name="connsiteY57" fmla="*/ 2527017 h 3176606"/>
                  <a:gd name="connsiteX58" fmla="*/ 3049606 w 3212225"/>
                  <a:gd name="connsiteY58" fmla="*/ 2240464 h 3176606"/>
                  <a:gd name="connsiteX59" fmla="*/ 2965677 w 3212225"/>
                  <a:gd name="connsiteY59" fmla="*/ 2037840 h 3176606"/>
                  <a:gd name="connsiteX60" fmla="*/ 2952658 w 3212225"/>
                  <a:gd name="connsiteY60" fmla="*/ 2027099 h 3176606"/>
                  <a:gd name="connsiteX61" fmla="*/ 2961390 w 3212225"/>
                  <a:gd name="connsiteY61" fmla="*/ 2003241 h 3176606"/>
                  <a:gd name="connsiteX62" fmla="*/ 2995896 w 3212225"/>
                  <a:gd name="connsiteY62" fmla="*/ 1869044 h 3176606"/>
                  <a:gd name="connsiteX63" fmla="*/ 2997664 w 3212225"/>
                  <a:gd name="connsiteY63" fmla="*/ 1857457 h 3176606"/>
                  <a:gd name="connsiteX64" fmla="*/ 3037212 w 3212225"/>
                  <a:gd name="connsiteY64" fmla="*/ 1845180 h 3176606"/>
                  <a:gd name="connsiteX65" fmla="*/ 3212225 w 3212225"/>
                  <a:gd name="connsiteY65" fmla="*/ 1581146 h 3176606"/>
                  <a:gd name="connsiteX66" fmla="*/ 3037212 w 3212225"/>
                  <a:gd name="connsiteY66" fmla="*/ 1317112 h 3176606"/>
                  <a:gd name="connsiteX67" fmla="*/ 2995802 w 3212225"/>
                  <a:gd name="connsiteY67" fmla="*/ 1304258 h 3176606"/>
                  <a:gd name="connsiteX68" fmla="*/ 2961390 w 3212225"/>
                  <a:gd name="connsiteY68" fmla="*/ 1170427 h 3176606"/>
                  <a:gd name="connsiteX69" fmla="*/ 2955368 w 3212225"/>
                  <a:gd name="connsiteY69" fmla="*/ 1153972 h 3176606"/>
                  <a:gd name="connsiteX70" fmla="*/ 2978377 w 3212225"/>
                  <a:gd name="connsiteY70" fmla="*/ 1134988 h 3176606"/>
                  <a:gd name="connsiteX71" fmla="*/ 3062306 w 3212225"/>
                  <a:gd name="connsiteY71" fmla="*/ 932364 h 3176606"/>
                  <a:gd name="connsiteX72" fmla="*/ 2775753 w 3212225"/>
                  <a:gd name="connsiteY72" fmla="*/ 645811 h 3176606"/>
                  <a:gd name="connsiteX73" fmla="*/ 2718003 w 3212225"/>
                  <a:gd name="connsiteY73" fmla="*/ 651633 h 3176606"/>
                  <a:gd name="connsiteX74" fmla="*/ 2676006 w 3212225"/>
                  <a:gd name="connsiteY74" fmla="*/ 664669 h 3176606"/>
                  <a:gd name="connsiteX75" fmla="*/ 2614206 w 3212225"/>
                  <a:gd name="connsiteY75" fmla="*/ 596672 h 3176606"/>
                  <a:gd name="connsiteX76" fmla="*/ 2553144 w 3212225"/>
                  <a:gd name="connsiteY76" fmla="*/ 541175 h 3176606"/>
                  <a:gd name="connsiteX77" fmla="*/ 2567534 w 3212225"/>
                  <a:gd name="connsiteY77" fmla="*/ 494815 h 3176606"/>
                  <a:gd name="connsiteX78" fmla="*/ 2573356 w 3212225"/>
                  <a:gd name="connsiteY78" fmla="*/ 437064 h 3176606"/>
                  <a:gd name="connsiteX79" fmla="*/ 2286803 w 3212225"/>
                  <a:gd name="connsiteY79" fmla="*/ 150511 h 3176606"/>
                  <a:gd name="connsiteX80" fmla="*/ 2084180 w 3212225"/>
                  <a:gd name="connsiteY80" fmla="*/ 234440 h 3176606"/>
                  <a:gd name="connsiteX81" fmla="*/ 2064501 w 3212225"/>
                  <a:gd name="connsiteY81" fmla="*/ 258291 h 3176606"/>
                  <a:gd name="connsiteX82" fmla="*/ 2040450 w 3212225"/>
                  <a:gd name="connsiteY82" fmla="*/ 249488 h 3176606"/>
                  <a:gd name="connsiteX83" fmla="*/ 1906252 w 3212225"/>
                  <a:gd name="connsiteY83" fmla="*/ 214982 h 3176606"/>
                  <a:gd name="connsiteX84" fmla="*/ 1900196 w 3212225"/>
                  <a:gd name="connsiteY84" fmla="*/ 214058 h 3176606"/>
                  <a:gd name="connsiteX85" fmla="*/ 1888076 w 3212225"/>
                  <a:gd name="connsiteY85" fmla="*/ 175014 h 3176606"/>
                  <a:gd name="connsiteX86" fmla="*/ 1624042 w 3212225"/>
                  <a:gd name="connsiteY86" fmla="*/ 0 h 317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3212225" h="3176606">
                    <a:moveTo>
                      <a:pt x="1624042" y="0"/>
                    </a:moveTo>
                    <a:cubicBezTo>
                      <a:pt x="1505348" y="0"/>
                      <a:pt x="1403509" y="72165"/>
                      <a:pt x="1360008" y="175014"/>
                    </a:cubicBezTo>
                    <a:lnTo>
                      <a:pt x="1347888" y="214058"/>
                    </a:lnTo>
                    <a:lnTo>
                      <a:pt x="1341832" y="214982"/>
                    </a:lnTo>
                    <a:cubicBezTo>
                      <a:pt x="1296254" y="224309"/>
                      <a:pt x="1251482" y="235850"/>
                      <a:pt x="1207634" y="249488"/>
                    </a:cubicBezTo>
                    <a:lnTo>
                      <a:pt x="1180626" y="259373"/>
                    </a:lnTo>
                    <a:lnTo>
                      <a:pt x="1149576" y="221741"/>
                    </a:lnTo>
                    <a:cubicBezTo>
                      <a:pt x="1097721" y="169885"/>
                      <a:pt x="1026082" y="137811"/>
                      <a:pt x="946953" y="137811"/>
                    </a:cubicBezTo>
                    <a:cubicBezTo>
                      <a:pt x="788694" y="137811"/>
                      <a:pt x="660400" y="266105"/>
                      <a:pt x="660400" y="424364"/>
                    </a:cubicBezTo>
                    <a:cubicBezTo>
                      <a:pt x="660400" y="463929"/>
                      <a:pt x="668418" y="501621"/>
                      <a:pt x="682918" y="535904"/>
                    </a:cubicBezTo>
                    <a:lnTo>
                      <a:pt x="688806" y="546750"/>
                    </a:lnTo>
                    <a:lnTo>
                      <a:pt x="633878" y="596672"/>
                    </a:lnTo>
                    <a:lnTo>
                      <a:pt x="576221" y="660111"/>
                    </a:lnTo>
                    <a:lnTo>
                      <a:pt x="528453" y="645283"/>
                    </a:lnTo>
                    <a:cubicBezTo>
                      <a:pt x="509799" y="641466"/>
                      <a:pt x="490485" y="639461"/>
                      <a:pt x="470703" y="639461"/>
                    </a:cubicBezTo>
                    <a:cubicBezTo>
                      <a:pt x="312444" y="639461"/>
                      <a:pt x="184150" y="767755"/>
                      <a:pt x="184150" y="926014"/>
                    </a:cubicBezTo>
                    <a:cubicBezTo>
                      <a:pt x="184150" y="1005144"/>
                      <a:pt x="216223" y="1076782"/>
                      <a:pt x="268079" y="1128638"/>
                    </a:cubicBezTo>
                    <a:lnTo>
                      <a:pt x="294124" y="1150127"/>
                    </a:lnTo>
                    <a:lnTo>
                      <a:pt x="286694" y="1170427"/>
                    </a:lnTo>
                    <a:cubicBezTo>
                      <a:pt x="273056" y="1214275"/>
                      <a:pt x="261515" y="1259047"/>
                      <a:pt x="252188" y="1304625"/>
                    </a:cubicBezTo>
                    <a:lnTo>
                      <a:pt x="251405" y="1309754"/>
                    </a:lnTo>
                    <a:lnTo>
                      <a:pt x="228802" y="1312033"/>
                    </a:lnTo>
                    <a:cubicBezTo>
                      <a:pt x="98225" y="1338753"/>
                      <a:pt x="0" y="1454288"/>
                      <a:pt x="0" y="1592764"/>
                    </a:cubicBezTo>
                    <a:cubicBezTo>
                      <a:pt x="0" y="1731241"/>
                      <a:pt x="98225" y="1846775"/>
                      <a:pt x="228802" y="1873495"/>
                    </a:cubicBezTo>
                    <a:lnTo>
                      <a:pt x="253985" y="1876034"/>
                    </a:lnTo>
                    <a:lnTo>
                      <a:pt x="286694" y="2003241"/>
                    </a:lnTo>
                    <a:lnTo>
                      <a:pt x="295360" y="2026921"/>
                    </a:lnTo>
                    <a:lnTo>
                      <a:pt x="274429" y="2044190"/>
                    </a:lnTo>
                    <a:cubicBezTo>
                      <a:pt x="222573" y="2096046"/>
                      <a:pt x="190500" y="2167685"/>
                      <a:pt x="190500" y="2246814"/>
                    </a:cubicBezTo>
                    <a:cubicBezTo>
                      <a:pt x="190500" y="2405073"/>
                      <a:pt x="318794" y="2533367"/>
                      <a:pt x="477053" y="2533367"/>
                    </a:cubicBezTo>
                    <a:cubicBezTo>
                      <a:pt x="496835" y="2533367"/>
                      <a:pt x="516149" y="2531363"/>
                      <a:pt x="534803" y="2527545"/>
                    </a:cubicBezTo>
                    <a:lnTo>
                      <a:pt x="577023" y="2514440"/>
                    </a:lnTo>
                    <a:lnTo>
                      <a:pt x="633878" y="2576996"/>
                    </a:lnTo>
                    <a:lnTo>
                      <a:pt x="685440" y="2623859"/>
                    </a:lnTo>
                    <a:lnTo>
                      <a:pt x="672572" y="2665314"/>
                    </a:lnTo>
                    <a:cubicBezTo>
                      <a:pt x="668754" y="2683968"/>
                      <a:pt x="666750" y="2703282"/>
                      <a:pt x="666750" y="2723064"/>
                    </a:cubicBezTo>
                    <a:cubicBezTo>
                      <a:pt x="666750" y="2881323"/>
                      <a:pt x="795044" y="3009617"/>
                      <a:pt x="953303" y="3009617"/>
                    </a:cubicBezTo>
                    <a:cubicBezTo>
                      <a:pt x="1032432" y="3009617"/>
                      <a:pt x="1104071" y="2977544"/>
                      <a:pt x="1155926" y="2925688"/>
                    </a:cubicBezTo>
                    <a:lnTo>
                      <a:pt x="1168875" y="2909994"/>
                    </a:lnTo>
                    <a:lnTo>
                      <a:pt x="1207634" y="2924180"/>
                    </a:lnTo>
                    <a:cubicBezTo>
                      <a:pt x="1251482" y="2937818"/>
                      <a:pt x="1296254" y="2949359"/>
                      <a:pt x="1341832" y="2958686"/>
                    </a:cubicBezTo>
                    <a:lnTo>
                      <a:pt x="1346931" y="2959464"/>
                    </a:lnTo>
                    <a:lnTo>
                      <a:pt x="1360008" y="3001593"/>
                    </a:lnTo>
                    <a:cubicBezTo>
                      <a:pt x="1403509" y="3104441"/>
                      <a:pt x="1505348" y="3176606"/>
                      <a:pt x="1624042" y="3176606"/>
                    </a:cubicBezTo>
                    <a:cubicBezTo>
                      <a:pt x="1742736" y="3176606"/>
                      <a:pt x="1844575" y="3104441"/>
                      <a:pt x="1888076" y="3001593"/>
                    </a:cubicBezTo>
                    <a:lnTo>
                      <a:pt x="1901154" y="2959464"/>
                    </a:lnTo>
                    <a:lnTo>
                      <a:pt x="1906252" y="2958686"/>
                    </a:lnTo>
                    <a:cubicBezTo>
                      <a:pt x="1951830" y="2949359"/>
                      <a:pt x="1996602" y="2937818"/>
                      <a:pt x="2040450" y="2924180"/>
                    </a:cubicBezTo>
                    <a:lnTo>
                      <a:pt x="2073935" y="2911925"/>
                    </a:lnTo>
                    <a:lnTo>
                      <a:pt x="2090530" y="2932038"/>
                    </a:lnTo>
                    <a:cubicBezTo>
                      <a:pt x="2142385" y="2983894"/>
                      <a:pt x="2214024" y="3015967"/>
                      <a:pt x="2293153" y="3015967"/>
                    </a:cubicBezTo>
                    <a:cubicBezTo>
                      <a:pt x="2451412" y="3015967"/>
                      <a:pt x="2579706" y="2887673"/>
                      <a:pt x="2579706" y="2729414"/>
                    </a:cubicBezTo>
                    <a:cubicBezTo>
                      <a:pt x="2579706" y="2709632"/>
                      <a:pt x="2577702" y="2690318"/>
                      <a:pt x="2573884" y="2671664"/>
                    </a:cubicBezTo>
                    <a:lnTo>
                      <a:pt x="2559837" y="2626410"/>
                    </a:lnTo>
                    <a:lnTo>
                      <a:pt x="2614206" y="2576996"/>
                    </a:lnTo>
                    <a:lnTo>
                      <a:pt x="2673807" y="2511419"/>
                    </a:lnTo>
                    <a:lnTo>
                      <a:pt x="2705303" y="2521195"/>
                    </a:lnTo>
                    <a:cubicBezTo>
                      <a:pt x="2723957" y="2525013"/>
                      <a:pt x="2743271" y="2527017"/>
                      <a:pt x="2763053" y="2527017"/>
                    </a:cubicBezTo>
                    <a:cubicBezTo>
                      <a:pt x="2921312" y="2527017"/>
                      <a:pt x="3049606" y="2398723"/>
                      <a:pt x="3049606" y="2240464"/>
                    </a:cubicBezTo>
                    <a:cubicBezTo>
                      <a:pt x="3049606" y="2161335"/>
                      <a:pt x="3017533" y="2089696"/>
                      <a:pt x="2965677" y="2037840"/>
                    </a:cubicBezTo>
                    <a:lnTo>
                      <a:pt x="2952658" y="2027099"/>
                    </a:lnTo>
                    <a:lnTo>
                      <a:pt x="2961390" y="2003241"/>
                    </a:lnTo>
                    <a:cubicBezTo>
                      <a:pt x="2975028" y="1959393"/>
                      <a:pt x="2986569" y="1914622"/>
                      <a:pt x="2995896" y="1869044"/>
                    </a:cubicBezTo>
                    <a:lnTo>
                      <a:pt x="2997664" y="1857457"/>
                    </a:lnTo>
                    <a:lnTo>
                      <a:pt x="3037212" y="1845180"/>
                    </a:lnTo>
                    <a:cubicBezTo>
                      <a:pt x="3140060" y="1801679"/>
                      <a:pt x="3212225" y="1699840"/>
                      <a:pt x="3212225" y="1581146"/>
                    </a:cubicBezTo>
                    <a:cubicBezTo>
                      <a:pt x="3212225" y="1462452"/>
                      <a:pt x="3140060" y="1360613"/>
                      <a:pt x="3037212" y="1317112"/>
                    </a:cubicBezTo>
                    <a:lnTo>
                      <a:pt x="2995802" y="1304258"/>
                    </a:lnTo>
                    <a:lnTo>
                      <a:pt x="2961390" y="1170427"/>
                    </a:lnTo>
                    <a:lnTo>
                      <a:pt x="2955368" y="1153972"/>
                    </a:lnTo>
                    <a:lnTo>
                      <a:pt x="2978377" y="1134988"/>
                    </a:lnTo>
                    <a:cubicBezTo>
                      <a:pt x="3030233" y="1083132"/>
                      <a:pt x="3062306" y="1011494"/>
                      <a:pt x="3062306" y="932364"/>
                    </a:cubicBezTo>
                    <a:cubicBezTo>
                      <a:pt x="3062306" y="774105"/>
                      <a:pt x="2934012" y="645811"/>
                      <a:pt x="2775753" y="645811"/>
                    </a:cubicBezTo>
                    <a:cubicBezTo>
                      <a:pt x="2755971" y="645811"/>
                      <a:pt x="2736657" y="647816"/>
                      <a:pt x="2718003" y="651633"/>
                    </a:cubicBezTo>
                    <a:lnTo>
                      <a:pt x="2676006" y="664669"/>
                    </a:lnTo>
                    <a:lnTo>
                      <a:pt x="2614206" y="596672"/>
                    </a:lnTo>
                    <a:lnTo>
                      <a:pt x="2553144" y="541175"/>
                    </a:lnTo>
                    <a:lnTo>
                      <a:pt x="2567534" y="494815"/>
                    </a:lnTo>
                    <a:cubicBezTo>
                      <a:pt x="2571352" y="476161"/>
                      <a:pt x="2573356" y="456846"/>
                      <a:pt x="2573356" y="437064"/>
                    </a:cubicBezTo>
                    <a:cubicBezTo>
                      <a:pt x="2573356" y="278805"/>
                      <a:pt x="2445062" y="150511"/>
                      <a:pt x="2286803" y="150511"/>
                    </a:cubicBezTo>
                    <a:cubicBezTo>
                      <a:pt x="2207674" y="150511"/>
                      <a:pt x="2136035" y="182585"/>
                      <a:pt x="2084180" y="234440"/>
                    </a:cubicBezTo>
                    <a:lnTo>
                      <a:pt x="2064501" y="258291"/>
                    </a:lnTo>
                    <a:lnTo>
                      <a:pt x="2040450" y="249488"/>
                    </a:lnTo>
                    <a:cubicBezTo>
                      <a:pt x="1996602" y="235850"/>
                      <a:pt x="1951830" y="224309"/>
                      <a:pt x="1906252" y="214982"/>
                    </a:cubicBezTo>
                    <a:lnTo>
                      <a:pt x="1900196" y="214058"/>
                    </a:lnTo>
                    <a:lnTo>
                      <a:pt x="1888076" y="175014"/>
                    </a:lnTo>
                    <a:cubicBezTo>
                      <a:pt x="1844575" y="72165"/>
                      <a:pt x="1742736" y="0"/>
                      <a:pt x="162404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40000">
                    <a:srgbClr val="FFC000"/>
                  </a:gs>
                  <a:gs pos="7000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F918ADC8-CC1C-4C10-B657-D77D7E301764}"/>
                  </a:ext>
                </a:extLst>
              </p:cNvPr>
              <p:cNvSpPr/>
              <p:nvPr/>
            </p:nvSpPr>
            <p:spPr>
              <a:xfrm rot="5400000">
                <a:off x="4145264" y="4739788"/>
                <a:ext cx="1615472" cy="1615472"/>
              </a:xfrm>
              <a:custGeom>
                <a:avLst/>
                <a:gdLst>
                  <a:gd name="connsiteX0" fmla="*/ 81755 w 3295482"/>
                  <a:gd name="connsiteY0" fmla="*/ 1647740 h 3295483"/>
                  <a:gd name="connsiteX1" fmla="*/ 203127 w 3295482"/>
                  <a:gd name="connsiteY1" fmla="*/ 1890421 h 3295483"/>
                  <a:gd name="connsiteX2" fmla="*/ 228308 w 3295482"/>
                  <a:gd name="connsiteY2" fmla="*/ 1903723 h 3295483"/>
                  <a:gd name="connsiteX3" fmla="*/ 234383 w 3295482"/>
                  <a:gd name="connsiteY3" fmla="*/ 1878402 h 3295483"/>
                  <a:gd name="connsiteX4" fmla="*/ 410056 w 3295482"/>
                  <a:gd name="connsiteY4" fmla="*/ 1714587 h 3295483"/>
                  <a:gd name="connsiteX5" fmla="*/ 299585 w 3295482"/>
                  <a:gd name="connsiteY5" fmla="*/ 2008978 h 3295483"/>
                  <a:gd name="connsiteX6" fmla="*/ 542452 w 3295482"/>
                  <a:gd name="connsiteY6" fmla="*/ 2208693 h 3295483"/>
                  <a:gd name="connsiteX7" fmla="*/ 308406 w 3295482"/>
                  <a:gd name="connsiteY7" fmla="*/ 2154662 h 3295483"/>
                  <a:gd name="connsiteX8" fmla="*/ 290483 w 3295482"/>
                  <a:gd name="connsiteY8" fmla="*/ 2135769 h 3295483"/>
                  <a:gd name="connsiteX9" fmla="*/ 275326 w 3295482"/>
                  <a:gd name="connsiteY9" fmla="*/ 2159880 h 3295483"/>
                  <a:gd name="connsiteX10" fmla="*/ 291555 w 3295482"/>
                  <a:gd name="connsiteY10" fmla="*/ 2430734 h 3295483"/>
                  <a:gd name="connsiteX11" fmla="*/ 518008 w 3295482"/>
                  <a:gd name="connsiteY11" fmla="*/ 2580216 h 3295483"/>
                  <a:gd name="connsiteX12" fmla="*/ 547144 w 3295482"/>
                  <a:gd name="connsiteY12" fmla="*/ 2581432 h 3295483"/>
                  <a:gd name="connsiteX13" fmla="*/ 539067 w 3295482"/>
                  <a:gd name="connsiteY13" fmla="*/ 2554178 h 3295483"/>
                  <a:gd name="connsiteX14" fmla="*/ 609298 w 3295482"/>
                  <a:gd name="connsiteY14" fmla="*/ 2324474 h 3295483"/>
                  <a:gd name="connsiteX15" fmla="*/ 660822 w 3295482"/>
                  <a:gd name="connsiteY15" fmla="*/ 2634659 h 3295483"/>
                  <a:gd name="connsiteX16" fmla="*/ 971007 w 3295482"/>
                  <a:gd name="connsiteY16" fmla="*/ 2686183 h 3295483"/>
                  <a:gd name="connsiteX17" fmla="*/ 741302 w 3295482"/>
                  <a:gd name="connsiteY17" fmla="*/ 2756413 h 3295483"/>
                  <a:gd name="connsiteX18" fmla="*/ 714049 w 3295482"/>
                  <a:gd name="connsiteY18" fmla="*/ 2748337 h 3295483"/>
                  <a:gd name="connsiteX19" fmla="*/ 715265 w 3295482"/>
                  <a:gd name="connsiteY19" fmla="*/ 2777474 h 3295483"/>
                  <a:gd name="connsiteX20" fmla="*/ 864746 w 3295482"/>
                  <a:gd name="connsiteY20" fmla="*/ 3003925 h 3295483"/>
                  <a:gd name="connsiteX21" fmla="*/ 1135600 w 3295482"/>
                  <a:gd name="connsiteY21" fmla="*/ 3020154 h 3295483"/>
                  <a:gd name="connsiteX22" fmla="*/ 1159709 w 3295482"/>
                  <a:gd name="connsiteY22" fmla="*/ 3004998 h 3295483"/>
                  <a:gd name="connsiteX23" fmla="*/ 1140819 w 3295482"/>
                  <a:gd name="connsiteY23" fmla="*/ 2987076 h 3295483"/>
                  <a:gd name="connsiteX24" fmla="*/ 1086788 w 3295482"/>
                  <a:gd name="connsiteY24" fmla="*/ 2753029 h 3295483"/>
                  <a:gd name="connsiteX25" fmla="*/ 1286502 w 3295482"/>
                  <a:gd name="connsiteY25" fmla="*/ 2995898 h 3295483"/>
                  <a:gd name="connsiteX26" fmla="*/ 1580894 w 3295482"/>
                  <a:gd name="connsiteY26" fmla="*/ 2885424 h 3295483"/>
                  <a:gd name="connsiteX27" fmla="*/ 1417078 w 3295482"/>
                  <a:gd name="connsiteY27" fmla="*/ 3061099 h 3295483"/>
                  <a:gd name="connsiteX28" fmla="*/ 1391757 w 3295482"/>
                  <a:gd name="connsiteY28" fmla="*/ 3067175 h 3295483"/>
                  <a:gd name="connsiteX29" fmla="*/ 1405058 w 3295482"/>
                  <a:gd name="connsiteY29" fmla="*/ 3092355 h 3295483"/>
                  <a:gd name="connsiteX30" fmla="*/ 1647739 w 3295482"/>
                  <a:gd name="connsiteY30" fmla="*/ 3213727 h 3295483"/>
                  <a:gd name="connsiteX31" fmla="*/ 1890420 w 3295482"/>
                  <a:gd name="connsiteY31" fmla="*/ 3092355 h 3295483"/>
                  <a:gd name="connsiteX32" fmla="*/ 1903722 w 3295482"/>
                  <a:gd name="connsiteY32" fmla="*/ 3067174 h 3295483"/>
                  <a:gd name="connsiteX33" fmla="*/ 1878402 w 3295482"/>
                  <a:gd name="connsiteY33" fmla="*/ 3061098 h 3295483"/>
                  <a:gd name="connsiteX34" fmla="*/ 1714586 w 3295482"/>
                  <a:gd name="connsiteY34" fmla="*/ 2885423 h 3295483"/>
                  <a:gd name="connsiteX35" fmla="*/ 2008978 w 3295482"/>
                  <a:gd name="connsiteY35" fmla="*/ 2995897 h 3295483"/>
                  <a:gd name="connsiteX36" fmla="*/ 2208692 w 3295482"/>
                  <a:gd name="connsiteY36" fmla="*/ 2753028 h 3295483"/>
                  <a:gd name="connsiteX37" fmla="*/ 2154661 w 3295482"/>
                  <a:gd name="connsiteY37" fmla="*/ 2987075 h 3295483"/>
                  <a:gd name="connsiteX38" fmla="*/ 2135770 w 3295482"/>
                  <a:gd name="connsiteY38" fmla="*/ 3004997 h 3295483"/>
                  <a:gd name="connsiteX39" fmla="*/ 2159879 w 3295482"/>
                  <a:gd name="connsiteY39" fmla="*/ 3020153 h 3295483"/>
                  <a:gd name="connsiteX40" fmla="*/ 2430733 w 3295482"/>
                  <a:gd name="connsiteY40" fmla="*/ 3003924 h 3295483"/>
                  <a:gd name="connsiteX41" fmla="*/ 2580215 w 3295482"/>
                  <a:gd name="connsiteY41" fmla="*/ 2777472 h 3295483"/>
                  <a:gd name="connsiteX42" fmla="*/ 2581431 w 3295482"/>
                  <a:gd name="connsiteY42" fmla="*/ 2748337 h 3295483"/>
                  <a:gd name="connsiteX43" fmla="*/ 2554178 w 3295482"/>
                  <a:gd name="connsiteY43" fmla="*/ 2756413 h 3295483"/>
                  <a:gd name="connsiteX44" fmla="*/ 2324472 w 3295482"/>
                  <a:gd name="connsiteY44" fmla="*/ 2686182 h 3295483"/>
                  <a:gd name="connsiteX45" fmla="*/ 2634659 w 3295482"/>
                  <a:gd name="connsiteY45" fmla="*/ 2634659 h 3295483"/>
                  <a:gd name="connsiteX46" fmla="*/ 2686182 w 3295482"/>
                  <a:gd name="connsiteY46" fmla="*/ 2324471 h 3295483"/>
                  <a:gd name="connsiteX47" fmla="*/ 2756414 w 3295482"/>
                  <a:gd name="connsiteY47" fmla="*/ 2554177 h 3295483"/>
                  <a:gd name="connsiteX48" fmla="*/ 2748337 w 3295482"/>
                  <a:gd name="connsiteY48" fmla="*/ 2581431 h 3295483"/>
                  <a:gd name="connsiteX49" fmla="*/ 2777472 w 3295482"/>
                  <a:gd name="connsiteY49" fmla="*/ 2580215 h 3295483"/>
                  <a:gd name="connsiteX50" fmla="*/ 3003924 w 3295482"/>
                  <a:gd name="connsiteY50" fmla="*/ 2430733 h 3295483"/>
                  <a:gd name="connsiteX51" fmla="*/ 3020153 w 3295482"/>
                  <a:gd name="connsiteY51" fmla="*/ 2159879 h 3295483"/>
                  <a:gd name="connsiteX52" fmla="*/ 3004997 w 3295482"/>
                  <a:gd name="connsiteY52" fmla="*/ 2135770 h 3295483"/>
                  <a:gd name="connsiteX53" fmla="*/ 2987075 w 3295482"/>
                  <a:gd name="connsiteY53" fmla="*/ 2154661 h 3295483"/>
                  <a:gd name="connsiteX54" fmla="*/ 2753026 w 3295482"/>
                  <a:gd name="connsiteY54" fmla="*/ 2208692 h 3295483"/>
                  <a:gd name="connsiteX55" fmla="*/ 2995897 w 3295482"/>
                  <a:gd name="connsiteY55" fmla="*/ 2008977 h 3295483"/>
                  <a:gd name="connsiteX56" fmla="*/ 2885422 w 3295482"/>
                  <a:gd name="connsiteY56" fmla="*/ 1714583 h 3295483"/>
                  <a:gd name="connsiteX57" fmla="*/ 3061099 w 3295482"/>
                  <a:gd name="connsiteY57" fmla="*/ 1878399 h 3295483"/>
                  <a:gd name="connsiteX58" fmla="*/ 3067175 w 3295482"/>
                  <a:gd name="connsiteY58" fmla="*/ 1903723 h 3295483"/>
                  <a:gd name="connsiteX59" fmla="*/ 3092352 w 3295482"/>
                  <a:gd name="connsiteY59" fmla="*/ 1890423 h 3295483"/>
                  <a:gd name="connsiteX60" fmla="*/ 3213726 w 3295482"/>
                  <a:gd name="connsiteY60" fmla="*/ 1647740 h 3295483"/>
                  <a:gd name="connsiteX61" fmla="*/ 3092352 w 3295482"/>
                  <a:gd name="connsiteY61" fmla="*/ 1405057 h 3295483"/>
                  <a:gd name="connsiteX62" fmla="*/ 3067174 w 3295482"/>
                  <a:gd name="connsiteY62" fmla="*/ 1391757 h 3295483"/>
                  <a:gd name="connsiteX63" fmla="*/ 3061098 w 3295482"/>
                  <a:gd name="connsiteY63" fmla="*/ 1417079 h 3295483"/>
                  <a:gd name="connsiteX64" fmla="*/ 2885423 w 3295482"/>
                  <a:gd name="connsiteY64" fmla="*/ 1580895 h 3295483"/>
                  <a:gd name="connsiteX65" fmla="*/ 2995896 w 3295482"/>
                  <a:gd name="connsiteY65" fmla="*/ 1286502 h 3295483"/>
                  <a:gd name="connsiteX66" fmla="*/ 2753028 w 3295482"/>
                  <a:gd name="connsiteY66" fmla="*/ 1086788 h 3295483"/>
                  <a:gd name="connsiteX67" fmla="*/ 2987074 w 3295482"/>
                  <a:gd name="connsiteY67" fmla="*/ 1140819 h 3295483"/>
                  <a:gd name="connsiteX68" fmla="*/ 3004996 w 3295482"/>
                  <a:gd name="connsiteY68" fmla="*/ 1159710 h 3295483"/>
                  <a:gd name="connsiteX69" fmla="*/ 3020152 w 3295482"/>
                  <a:gd name="connsiteY69" fmla="*/ 1135602 h 3295483"/>
                  <a:gd name="connsiteX70" fmla="*/ 3003923 w 3295482"/>
                  <a:gd name="connsiteY70" fmla="*/ 864748 h 3295483"/>
                  <a:gd name="connsiteX71" fmla="*/ 2777471 w 3295482"/>
                  <a:gd name="connsiteY71" fmla="*/ 715266 h 3295483"/>
                  <a:gd name="connsiteX72" fmla="*/ 2748335 w 3295482"/>
                  <a:gd name="connsiteY72" fmla="*/ 714050 h 3295483"/>
                  <a:gd name="connsiteX73" fmla="*/ 2756412 w 3295482"/>
                  <a:gd name="connsiteY73" fmla="*/ 741303 h 3295483"/>
                  <a:gd name="connsiteX74" fmla="*/ 2686181 w 3295482"/>
                  <a:gd name="connsiteY74" fmla="*/ 971007 h 3295483"/>
                  <a:gd name="connsiteX75" fmla="*/ 2634657 w 3295482"/>
                  <a:gd name="connsiteY75" fmla="*/ 660822 h 3295483"/>
                  <a:gd name="connsiteX76" fmla="*/ 2324472 w 3295482"/>
                  <a:gd name="connsiteY76" fmla="*/ 609298 h 3295483"/>
                  <a:gd name="connsiteX77" fmla="*/ 2554177 w 3295482"/>
                  <a:gd name="connsiteY77" fmla="*/ 539068 h 3295483"/>
                  <a:gd name="connsiteX78" fmla="*/ 2581430 w 3295482"/>
                  <a:gd name="connsiteY78" fmla="*/ 547144 h 3295483"/>
                  <a:gd name="connsiteX79" fmla="*/ 2580214 w 3295482"/>
                  <a:gd name="connsiteY79" fmla="*/ 518008 h 3295483"/>
                  <a:gd name="connsiteX80" fmla="*/ 2430732 w 3295482"/>
                  <a:gd name="connsiteY80" fmla="*/ 291557 h 3295483"/>
                  <a:gd name="connsiteX81" fmla="*/ 2159879 w 3295482"/>
                  <a:gd name="connsiteY81" fmla="*/ 275328 h 3295483"/>
                  <a:gd name="connsiteX82" fmla="*/ 2135769 w 3295482"/>
                  <a:gd name="connsiteY82" fmla="*/ 290484 h 3295483"/>
                  <a:gd name="connsiteX83" fmla="*/ 2154660 w 3295482"/>
                  <a:gd name="connsiteY83" fmla="*/ 308406 h 3295483"/>
                  <a:gd name="connsiteX84" fmla="*/ 2208691 w 3295482"/>
                  <a:gd name="connsiteY84" fmla="*/ 542451 h 3295483"/>
                  <a:gd name="connsiteX85" fmla="*/ 2008977 w 3295482"/>
                  <a:gd name="connsiteY85" fmla="*/ 299584 h 3295483"/>
                  <a:gd name="connsiteX86" fmla="*/ 1714586 w 3295482"/>
                  <a:gd name="connsiteY86" fmla="*/ 410056 h 3295483"/>
                  <a:gd name="connsiteX87" fmla="*/ 1878401 w 3295482"/>
                  <a:gd name="connsiteY87" fmla="*/ 234382 h 3295483"/>
                  <a:gd name="connsiteX88" fmla="*/ 1903722 w 3295482"/>
                  <a:gd name="connsiteY88" fmla="*/ 228307 h 3295483"/>
                  <a:gd name="connsiteX89" fmla="*/ 1890420 w 3295482"/>
                  <a:gd name="connsiteY89" fmla="*/ 203126 h 3295483"/>
                  <a:gd name="connsiteX90" fmla="*/ 1647739 w 3295482"/>
                  <a:gd name="connsiteY90" fmla="*/ 81755 h 3295483"/>
                  <a:gd name="connsiteX91" fmla="*/ 1405058 w 3295482"/>
                  <a:gd name="connsiteY91" fmla="*/ 203127 h 3295483"/>
                  <a:gd name="connsiteX92" fmla="*/ 1391758 w 3295482"/>
                  <a:gd name="connsiteY92" fmla="*/ 228305 h 3295483"/>
                  <a:gd name="connsiteX93" fmla="*/ 1417081 w 3295482"/>
                  <a:gd name="connsiteY93" fmla="*/ 234381 h 3295483"/>
                  <a:gd name="connsiteX94" fmla="*/ 1580896 w 3295482"/>
                  <a:gd name="connsiteY94" fmla="*/ 410055 h 3295483"/>
                  <a:gd name="connsiteX95" fmla="*/ 1286505 w 3295482"/>
                  <a:gd name="connsiteY95" fmla="*/ 299583 h 3295483"/>
                  <a:gd name="connsiteX96" fmla="*/ 1086790 w 3295482"/>
                  <a:gd name="connsiteY96" fmla="*/ 542450 h 3295483"/>
                  <a:gd name="connsiteX97" fmla="*/ 1140821 w 3295482"/>
                  <a:gd name="connsiteY97" fmla="*/ 308405 h 3295483"/>
                  <a:gd name="connsiteX98" fmla="*/ 1159712 w 3295482"/>
                  <a:gd name="connsiteY98" fmla="*/ 290483 h 3295483"/>
                  <a:gd name="connsiteX99" fmla="*/ 1135601 w 3295482"/>
                  <a:gd name="connsiteY99" fmla="*/ 275326 h 3295483"/>
                  <a:gd name="connsiteX100" fmla="*/ 864748 w 3295482"/>
                  <a:gd name="connsiteY100" fmla="*/ 291556 h 3295483"/>
                  <a:gd name="connsiteX101" fmla="*/ 715266 w 3295482"/>
                  <a:gd name="connsiteY101" fmla="*/ 518008 h 3295483"/>
                  <a:gd name="connsiteX102" fmla="*/ 714049 w 3295482"/>
                  <a:gd name="connsiteY102" fmla="*/ 547143 h 3295483"/>
                  <a:gd name="connsiteX103" fmla="*/ 741304 w 3295482"/>
                  <a:gd name="connsiteY103" fmla="*/ 539066 h 3295483"/>
                  <a:gd name="connsiteX104" fmla="*/ 971009 w 3295482"/>
                  <a:gd name="connsiteY104" fmla="*/ 609296 h 3295483"/>
                  <a:gd name="connsiteX105" fmla="*/ 660823 w 3295482"/>
                  <a:gd name="connsiteY105" fmla="*/ 660821 h 3295483"/>
                  <a:gd name="connsiteX106" fmla="*/ 609298 w 3295482"/>
                  <a:gd name="connsiteY106" fmla="*/ 971007 h 3295483"/>
                  <a:gd name="connsiteX107" fmla="*/ 539068 w 3295482"/>
                  <a:gd name="connsiteY107" fmla="*/ 741302 h 3295483"/>
                  <a:gd name="connsiteX108" fmla="*/ 547145 w 3295482"/>
                  <a:gd name="connsiteY108" fmla="*/ 714049 h 3295483"/>
                  <a:gd name="connsiteX109" fmla="*/ 518008 w 3295482"/>
                  <a:gd name="connsiteY109" fmla="*/ 715265 h 3295483"/>
                  <a:gd name="connsiteX110" fmla="*/ 291557 w 3295482"/>
                  <a:gd name="connsiteY110" fmla="*/ 864747 h 3295483"/>
                  <a:gd name="connsiteX111" fmla="*/ 275327 w 3295482"/>
                  <a:gd name="connsiteY111" fmla="*/ 1135601 h 3295483"/>
                  <a:gd name="connsiteX112" fmla="*/ 290485 w 3295482"/>
                  <a:gd name="connsiteY112" fmla="*/ 1159712 h 3295483"/>
                  <a:gd name="connsiteX113" fmla="*/ 308408 w 3295482"/>
                  <a:gd name="connsiteY113" fmla="*/ 1140819 h 3295483"/>
                  <a:gd name="connsiteX114" fmla="*/ 542453 w 3295482"/>
                  <a:gd name="connsiteY114" fmla="*/ 1086788 h 3295483"/>
                  <a:gd name="connsiteX115" fmla="*/ 299586 w 3295482"/>
                  <a:gd name="connsiteY115" fmla="*/ 1286503 h 3295483"/>
                  <a:gd name="connsiteX116" fmla="*/ 410058 w 3295482"/>
                  <a:gd name="connsiteY116" fmla="*/ 1580894 h 3295483"/>
                  <a:gd name="connsiteX117" fmla="*/ 234384 w 3295482"/>
                  <a:gd name="connsiteY117" fmla="*/ 1417079 h 3295483"/>
                  <a:gd name="connsiteX118" fmla="*/ 228308 w 3295482"/>
                  <a:gd name="connsiteY118" fmla="*/ 1391757 h 3295483"/>
                  <a:gd name="connsiteX119" fmla="*/ 203127 w 3295482"/>
                  <a:gd name="connsiteY119" fmla="*/ 1405059 h 3295483"/>
                  <a:gd name="connsiteX120" fmla="*/ 81755 w 3295482"/>
                  <a:gd name="connsiteY120" fmla="*/ 1647740 h 3295483"/>
                  <a:gd name="connsiteX121" fmla="*/ 0 w 3295482"/>
                  <a:gd name="connsiteY121" fmla="*/ 1647740 h 3295483"/>
                  <a:gd name="connsiteX122" fmla="*/ 175269 w 3295482"/>
                  <a:gd name="connsiteY122" fmla="*/ 1383321 h 3295483"/>
                  <a:gd name="connsiteX123" fmla="*/ 222833 w 3295482"/>
                  <a:gd name="connsiteY123" fmla="*/ 1368556 h 3295483"/>
                  <a:gd name="connsiteX124" fmla="*/ 220882 w 3295482"/>
                  <a:gd name="connsiteY124" fmla="*/ 1318778 h 3295483"/>
                  <a:gd name="connsiteX125" fmla="*/ 229203 w 3295482"/>
                  <a:gd name="connsiteY125" fmla="*/ 1267644 h 3295483"/>
                  <a:gd name="connsiteX126" fmla="*/ 247564 w 3295482"/>
                  <a:gd name="connsiteY126" fmla="*/ 1219199 h 3295483"/>
                  <a:gd name="connsiteX127" fmla="*/ 274298 w 3295482"/>
                  <a:gd name="connsiteY127" fmla="*/ 1176820 h 3295483"/>
                  <a:gd name="connsiteX128" fmla="*/ 268200 w 3295482"/>
                  <a:gd name="connsiteY128" fmla="*/ 1172195 h 3295483"/>
                  <a:gd name="connsiteX129" fmla="*/ 182974 w 3295482"/>
                  <a:gd name="connsiteY129" fmla="*/ 987327 h 3295483"/>
                  <a:gd name="connsiteX130" fmla="*/ 220755 w 3295482"/>
                  <a:gd name="connsiteY130" fmla="*/ 823869 h 3295483"/>
                  <a:gd name="connsiteX131" fmla="*/ 504751 w 3295482"/>
                  <a:gd name="connsiteY131" fmla="*/ 682510 h 3295483"/>
                  <a:gd name="connsiteX132" fmla="*/ 553326 w 3295482"/>
                  <a:gd name="connsiteY132" fmla="*/ 693505 h 3295483"/>
                  <a:gd name="connsiteX133" fmla="*/ 576525 w 3295482"/>
                  <a:gd name="connsiteY133" fmla="*/ 649420 h 3295483"/>
                  <a:gd name="connsiteX134" fmla="*/ 609299 w 3295482"/>
                  <a:gd name="connsiteY134" fmla="*/ 609297 h 3295483"/>
                  <a:gd name="connsiteX135" fmla="*/ 693909 w 3295482"/>
                  <a:gd name="connsiteY135" fmla="*/ 553112 h 3295483"/>
                  <a:gd name="connsiteX136" fmla="*/ 695290 w 3295482"/>
                  <a:gd name="connsiteY136" fmla="*/ 552703 h 3295483"/>
                  <a:gd name="connsiteX137" fmla="*/ 687336 w 3295482"/>
                  <a:gd name="connsiteY137" fmla="*/ 532409 h 3295483"/>
                  <a:gd name="connsiteX138" fmla="*/ 681051 w 3295482"/>
                  <a:gd name="connsiteY138" fmla="*/ 449306 h 3295483"/>
                  <a:gd name="connsiteX139" fmla="*/ 823870 w 3295482"/>
                  <a:gd name="connsiteY139" fmla="*/ 220754 h 3295483"/>
                  <a:gd name="connsiteX140" fmla="*/ 1140498 w 3295482"/>
                  <a:gd name="connsiteY140" fmla="*/ 240331 h 3295483"/>
                  <a:gd name="connsiteX141" fmla="*/ 1177066 w 3295482"/>
                  <a:gd name="connsiteY141" fmla="*/ 274140 h 3295483"/>
                  <a:gd name="connsiteX142" fmla="*/ 1219200 w 3295482"/>
                  <a:gd name="connsiteY142" fmla="*/ 247561 h 3295483"/>
                  <a:gd name="connsiteX143" fmla="*/ 1267645 w 3295482"/>
                  <a:gd name="connsiteY143" fmla="*/ 229200 h 3295483"/>
                  <a:gd name="connsiteX144" fmla="*/ 1318780 w 3295482"/>
                  <a:gd name="connsiteY144" fmla="*/ 220878 h 3295483"/>
                  <a:gd name="connsiteX145" fmla="*/ 1368556 w 3295482"/>
                  <a:gd name="connsiteY145" fmla="*/ 222830 h 3295483"/>
                  <a:gd name="connsiteX146" fmla="*/ 1383320 w 3295482"/>
                  <a:gd name="connsiteY146" fmla="*/ 175268 h 3295483"/>
                  <a:gd name="connsiteX147" fmla="*/ 1647739 w 3295482"/>
                  <a:gd name="connsiteY147" fmla="*/ 0 h 3295483"/>
                  <a:gd name="connsiteX148" fmla="*/ 1912159 w 3295482"/>
                  <a:gd name="connsiteY148" fmla="*/ 175268 h 3295483"/>
                  <a:gd name="connsiteX149" fmla="*/ 1926923 w 3295482"/>
                  <a:gd name="connsiteY149" fmla="*/ 222831 h 3295483"/>
                  <a:gd name="connsiteX150" fmla="*/ 1976701 w 3295482"/>
                  <a:gd name="connsiteY150" fmla="*/ 220879 h 3295483"/>
                  <a:gd name="connsiteX151" fmla="*/ 2027836 w 3295482"/>
                  <a:gd name="connsiteY151" fmla="*/ 229201 h 3295483"/>
                  <a:gd name="connsiteX152" fmla="*/ 2076281 w 3295482"/>
                  <a:gd name="connsiteY152" fmla="*/ 247562 h 3295483"/>
                  <a:gd name="connsiteX153" fmla="*/ 2118415 w 3295482"/>
                  <a:gd name="connsiteY153" fmla="*/ 274141 h 3295483"/>
                  <a:gd name="connsiteX154" fmla="*/ 2154982 w 3295482"/>
                  <a:gd name="connsiteY154" fmla="*/ 240333 h 3295483"/>
                  <a:gd name="connsiteX155" fmla="*/ 2471610 w 3295482"/>
                  <a:gd name="connsiteY155" fmla="*/ 220755 h 3295483"/>
                  <a:gd name="connsiteX156" fmla="*/ 2612968 w 3295482"/>
                  <a:gd name="connsiteY156" fmla="*/ 504751 h 3295483"/>
                  <a:gd name="connsiteX157" fmla="*/ 2601973 w 3295482"/>
                  <a:gd name="connsiteY157" fmla="*/ 553325 h 3295483"/>
                  <a:gd name="connsiteX158" fmla="*/ 2646059 w 3295482"/>
                  <a:gd name="connsiteY158" fmla="*/ 576524 h 3295483"/>
                  <a:gd name="connsiteX159" fmla="*/ 2686181 w 3295482"/>
                  <a:gd name="connsiteY159" fmla="*/ 609298 h 3295483"/>
                  <a:gd name="connsiteX160" fmla="*/ 2718956 w 3295482"/>
                  <a:gd name="connsiteY160" fmla="*/ 649421 h 3295483"/>
                  <a:gd name="connsiteX161" fmla="*/ 2742155 w 3295482"/>
                  <a:gd name="connsiteY161" fmla="*/ 693506 h 3295483"/>
                  <a:gd name="connsiteX162" fmla="*/ 2790728 w 3295482"/>
                  <a:gd name="connsiteY162" fmla="*/ 682511 h 3295483"/>
                  <a:gd name="connsiteX163" fmla="*/ 3074726 w 3295482"/>
                  <a:gd name="connsiteY163" fmla="*/ 823870 h 3295483"/>
                  <a:gd name="connsiteX164" fmla="*/ 3055147 w 3295482"/>
                  <a:gd name="connsiteY164" fmla="*/ 1140498 h 3295483"/>
                  <a:gd name="connsiteX165" fmla="*/ 3021339 w 3295482"/>
                  <a:gd name="connsiteY165" fmla="*/ 1177065 h 3295483"/>
                  <a:gd name="connsiteX166" fmla="*/ 3047919 w 3295482"/>
                  <a:gd name="connsiteY166" fmla="*/ 1219198 h 3295483"/>
                  <a:gd name="connsiteX167" fmla="*/ 3066279 w 3295482"/>
                  <a:gd name="connsiteY167" fmla="*/ 1267643 h 3295483"/>
                  <a:gd name="connsiteX168" fmla="*/ 3074601 w 3295482"/>
                  <a:gd name="connsiteY168" fmla="*/ 1318778 h 3295483"/>
                  <a:gd name="connsiteX169" fmla="*/ 3072649 w 3295482"/>
                  <a:gd name="connsiteY169" fmla="*/ 1368555 h 3295483"/>
                  <a:gd name="connsiteX170" fmla="*/ 3120211 w 3295482"/>
                  <a:gd name="connsiteY170" fmla="*/ 1383319 h 3295483"/>
                  <a:gd name="connsiteX171" fmla="*/ 3295482 w 3295482"/>
                  <a:gd name="connsiteY171" fmla="*/ 1647740 h 3295483"/>
                  <a:gd name="connsiteX172" fmla="*/ 3120211 w 3295482"/>
                  <a:gd name="connsiteY172" fmla="*/ 1912161 h 3295483"/>
                  <a:gd name="connsiteX173" fmla="*/ 3072650 w 3295482"/>
                  <a:gd name="connsiteY173" fmla="*/ 1926925 h 3295483"/>
                  <a:gd name="connsiteX174" fmla="*/ 3074602 w 3295482"/>
                  <a:gd name="connsiteY174" fmla="*/ 1976701 h 3295483"/>
                  <a:gd name="connsiteX175" fmla="*/ 3066280 w 3295482"/>
                  <a:gd name="connsiteY175" fmla="*/ 2027836 h 3295483"/>
                  <a:gd name="connsiteX176" fmla="*/ 3047920 w 3295482"/>
                  <a:gd name="connsiteY176" fmla="*/ 2076281 h 3295483"/>
                  <a:gd name="connsiteX177" fmla="*/ 3021340 w 3295482"/>
                  <a:gd name="connsiteY177" fmla="*/ 2118415 h 3295483"/>
                  <a:gd name="connsiteX178" fmla="*/ 3055148 w 3295482"/>
                  <a:gd name="connsiteY178" fmla="*/ 2154983 h 3295483"/>
                  <a:gd name="connsiteX179" fmla="*/ 3074727 w 3295482"/>
                  <a:gd name="connsiteY179" fmla="*/ 2471611 h 3295483"/>
                  <a:gd name="connsiteX180" fmla="*/ 2790729 w 3295482"/>
                  <a:gd name="connsiteY180" fmla="*/ 2612970 h 3295483"/>
                  <a:gd name="connsiteX181" fmla="*/ 2742156 w 3295482"/>
                  <a:gd name="connsiteY181" fmla="*/ 2601975 h 3295483"/>
                  <a:gd name="connsiteX182" fmla="*/ 2718957 w 3295482"/>
                  <a:gd name="connsiteY182" fmla="*/ 2646060 h 3295483"/>
                  <a:gd name="connsiteX183" fmla="*/ 2686183 w 3295482"/>
                  <a:gd name="connsiteY183" fmla="*/ 2686183 h 3295483"/>
                  <a:gd name="connsiteX184" fmla="*/ 2646060 w 3295482"/>
                  <a:gd name="connsiteY184" fmla="*/ 2718957 h 3295483"/>
                  <a:gd name="connsiteX185" fmla="*/ 2601975 w 3295482"/>
                  <a:gd name="connsiteY185" fmla="*/ 2742156 h 3295483"/>
                  <a:gd name="connsiteX186" fmla="*/ 2612970 w 3295482"/>
                  <a:gd name="connsiteY186" fmla="*/ 2790729 h 3295483"/>
                  <a:gd name="connsiteX187" fmla="*/ 2471611 w 3295482"/>
                  <a:gd name="connsiteY187" fmla="*/ 3074727 h 3295483"/>
                  <a:gd name="connsiteX188" fmla="*/ 2154982 w 3295482"/>
                  <a:gd name="connsiteY188" fmla="*/ 3055149 h 3295483"/>
                  <a:gd name="connsiteX189" fmla="*/ 2118415 w 3295482"/>
                  <a:gd name="connsiteY189" fmla="*/ 3021340 h 3295483"/>
                  <a:gd name="connsiteX190" fmla="*/ 2076282 w 3295482"/>
                  <a:gd name="connsiteY190" fmla="*/ 3047919 h 3295483"/>
                  <a:gd name="connsiteX191" fmla="*/ 2027837 w 3295482"/>
                  <a:gd name="connsiteY191" fmla="*/ 3066280 h 3295483"/>
                  <a:gd name="connsiteX192" fmla="*/ 1976702 w 3295482"/>
                  <a:gd name="connsiteY192" fmla="*/ 3074602 h 3295483"/>
                  <a:gd name="connsiteX193" fmla="*/ 1926923 w 3295482"/>
                  <a:gd name="connsiteY193" fmla="*/ 3072650 h 3295483"/>
                  <a:gd name="connsiteX194" fmla="*/ 1912159 w 3295482"/>
                  <a:gd name="connsiteY194" fmla="*/ 3120214 h 3295483"/>
                  <a:gd name="connsiteX195" fmla="*/ 1647739 w 3295482"/>
                  <a:gd name="connsiteY195" fmla="*/ 3295483 h 3295483"/>
                  <a:gd name="connsiteX196" fmla="*/ 1383320 w 3295482"/>
                  <a:gd name="connsiteY196" fmla="*/ 3120214 h 3295483"/>
                  <a:gd name="connsiteX197" fmla="*/ 1368556 w 3295482"/>
                  <a:gd name="connsiteY197" fmla="*/ 3072651 h 3295483"/>
                  <a:gd name="connsiteX198" fmla="*/ 1318778 w 3295482"/>
                  <a:gd name="connsiteY198" fmla="*/ 3074603 h 3295483"/>
                  <a:gd name="connsiteX199" fmla="*/ 1267643 w 3295482"/>
                  <a:gd name="connsiteY199" fmla="*/ 3066281 h 3295483"/>
                  <a:gd name="connsiteX200" fmla="*/ 1219198 w 3295482"/>
                  <a:gd name="connsiteY200" fmla="*/ 3047920 h 3295483"/>
                  <a:gd name="connsiteX201" fmla="*/ 1177064 w 3295482"/>
                  <a:gd name="connsiteY201" fmla="*/ 3021340 h 3295483"/>
                  <a:gd name="connsiteX202" fmla="*/ 1140496 w 3295482"/>
                  <a:gd name="connsiteY202" fmla="*/ 3055149 h 3295483"/>
                  <a:gd name="connsiteX203" fmla="*/ 823869 w 3295482"/>
                  <a:gd name="connsiteY203" fmla="*/ 3074727 h 3295483"/>
                  <a:gd name="connsiteX204" fmla="*/ 681051 w 3295482"/>
                  <a:gd name="connsiteY204" fmla="*/ 2846175 h 3295483"/>
                  <a:gd name="connsiteX205" fmla="*/ 687335 w 3295482"/>
                  <a:gd name="connsiteY205" fmla="*/ 2763073 h 3295483"/>
                  <a:gd name="connsiteX206" fmla="*/ 695290 w 3295482"/>
                  <a:gd name="connsiteY206" fmla="*/ 2742777 h 3295483"/>
                  <a:gd name="connsiteX207" fmla="*/ 693907 w 3295482"/>
                  <a:gd name="connsiteY207" fmla="*/ 2742367 h 3295483"/>
                  <a:gd name="connsiteX208" fmla="*/ 609298 w 3295482"/>
                  <a:gd name="connsiteY208" fmla="*/ 2686183 h 3295483"/>
                  <a:gd name="connsiteX209" fmla="*/ 576524 w 3295482"/>
                  <a:gd name="connsiteY209" fmla="*/ 2646060 h 3295483"/>
                  <a:gd name="connsiteX210" fmla="*/ 553325 w 3295482"/>
                  <a:gd name="connsiteY210" fmla="*/ 2601976 h 3295483"/>
                  <a:gd name="connsiteX211" fmla="*/ 504750 w 3295482"/>
                  <a:gd name="connsiteY211" fmla="*/ 2612971 h 3295483"/>
                  <a:gd name="connsiteX212" fmla="*/ 220754 w 3295482"/>
                  <a:gd name="connsiteY212" fmla="*/ 2471612 h 3295483"/>
                  <a:gd name="connsiteX213" fmla="*/ 182974 w 3295482"/>
                  <a:gd name="connsiteY213" fmla="*/ 2308154 h 3295483"/>
                  <a:gd name="connsiteX214" fmla="*/ 268199 w 3295482"/>
                  <a:gd name="connsiteY214" fmla="*/ 2123286 h 3295483"/>
                  <a:gd name="connsiteX215" fmla="*/ 274296 w 3295482"/>
                  <a:gd name="connsiteY215" fmla="*/ 2118661 h 3295483"/>
                  <a:gd name="connsiteX216" fmla="*/ 247562 w 3295482"/>
                  <a:gd name="connsiteY216" fmla="*/ 2076282 h 3295483"/>
                  <a:gd name="connsiteX217" fmla="*/ 229202 w 3295482"/>
                  <a:gd name="connsiteY217" fmla="*/ 2027837 h 3295483"/>
                  <a:gd name="connsiteX218" fmla="*/ 220880 w 3295482"/>
                  <a:gd name="connsiteY218" fmla="*/ 1976703 h 3295483"/>
                  <a:gd name="connsiteX219" fmla="*/ 222832 w 3295482"/>
                  <a:gd name="connsiteY219" fmla="*/ 1926924 h 3295483"/>
                  <a:gd name="connsiteX220" fmla="*/ 175269 w 3295482"/>
                  <a:gd name="connsiteY220" fmla="*/ 1912160 h 3295483"/>
                  <a:gd name="connsiteX221" fmla="*/ 0 w 3295482"/>
                  <a:gd name="connsiteY221" fmla="*/ 1647740 h 3295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</a:cxnLst>
                <a:rect l="l" t="t" r="r" b="b"/>
                <a:pathLst>
                  <a:path w="3295482" h="3295483">
                    <a:moveTo>
                      <a:pt x="81755" y="1647740"/>
                    </a:moveTo>
                    <a:cubicBezTo>
                      <a:pt x="81755" y="1745014"/>
                      <a:pt x="128151" y="1834212"/>
                      <a:pt x="203127" y="1890421"/>
                    </a:cubicBezTo>
                    <a:lnTo>
                      <a:pt x="228308" y="1903723"/>
                    </a:lnTo>
                    <a:lnTo>
                      <a:pt x="234383" y="1878402"/>
                    </a:lnTo>
                    <a:cubicBezTo>
                      <a:pt x="261171" y="1800789"/>
                      <a:pt x="324780" y="1737437"/>
                      <a:pt x="410056" y="1714587"/>
                    </a:cubicBezTo>
                    <a:cubicBezTo>
                      <a:pt x="314068" y="1778996"/>
                      <a:pt x="269667" y="1897320"/>
                      <a:pt x="299585" y="2008978"/>
                    </a:cubicBezTo>
                    <a:cubicBezTo>
                      <a:pt x="329504" y="2120635"/>
                      <a:pt x="427118" y="2200906"/>
                      <a:pt x="542452" y="2208693"/>
                    </a:cubicBezTo>
                    <a:cubicBezTo>
                      <a:pt x="457175" y="2231543"/>
                      <a:pt x="370412" y="2208482"/>
                      <a:pt x="308406" y="2154662"/>
                    </a:cubicBezTo>
                    <a:lnTo>
                      <a:pt x="290483" y="2135769"/>
                    </a:lnTo>
                    <a:lnTo>
                      <a:pt x="275326" y="2159880"/>
                    </a:lnTo>
                    <a:cubicBezTo>
                      <a:pt x="238499" y="2246047"/>
                      <a:pt x="242918" y="2346492"/>
                      <a:pt x="291555" y="2430734"/>
                    </a:cubicBezTo>
                    <a:cubicBezTo>
                      <a:pt x="340193" y="2514976"/>
                      <a:pt x="424972" y="2569026"/>
                      <a:pt x="518008" y="2580216"/>
                    </a:cubicBezTo>
                    <a:lnTo>
                      <a:pt x="547144" y="2581432"/>
                    </a:lnTo>
                    <a:lnTo>
                      <a:pt x="539067" y="2554178"/>
                    </a:lnTo>
                    <a:cubicBezTo>
                      <a:pt x="523461" y="2473570"/>
                      <a:pt x="546871" y="2386901"/>
                      <a:pt x="609298" y="2324474"/>
                    </a:cubicBezTo>
                    <a:cubicBezTo>
                      <a:pt x="558374" y="2428248"/>
                      <a:pt x="579083" y="2552920"/>
                      <a:pt x="660822" y="2634659"/>
                    </a:cubicBezTo>
                    <a:cubicBezTo>
                      <a:pt x="742560" y="2716398"/>
                      <a:pt x="867233" y="2737107"/>
                      <a:pt x="971007" y="2686183"/>
                    </a:cubicBezTo>
                    <a:cubicBezTo>
                      <a:pt x="908580" y="2748610"/>
                      <a:pt x="821911" y="2772020"/>
                      <a:pt x="741302" y="2756413"/>
                    </a:cubicBezTo>
                    <a:lnTo>
                      <a:pt x="714049" y="2748337"/>
                    </a:lnTo>
                    <a:lnTo>
                      <a:pt x="715265" y="2777474"/>
                    </a:lnTo>
                    <a:cubicBezTo>
                      <a:pt x="726455" y="2870509"/>
                      <a:pt x="780505" y="2955288"/>
                      <a:pt x="864746" y="3003925"/>
                    </a:cubicBezTo>
                    <a:cubicBezTo>
                      <a:pt x="948988" y="3052561"/>
                      <a:pt x="1049434" y="3056980"/>
                      <a:pt x="1135600" y="3020154"/>
                    </a:cubicBezTo>
                    <a:lnTo>
                      <a:pt x="1159709" y="3004998"/>
                    </a:lnTo>
                    <a:lnTo>
                      <a:pt x="1140819" y="2987076"/>
                    </a:lnTo>
                    <a:cubicBezTo>
                      <a:pt x="1086999" y="2925070"/>
                      <a:pt x="1063938" y="2838306"/>
                      <a:pt x="1086788" y="2753029"/>
                    </a:cubicBezTo>
                    <a:cubicBezTo>
                      <a:pt x="1094574" y="2868363"/>
                      <a:pt x="1174844" y="2965979"/>
                      <a:pt x="1286502" y="2995898"/>
                    </a:cubicBezTo>
                    <a:cubicBezTo>
                      <a:pt x="1398159" y="3025816"/>
                      <a:pt x="1516483" y="2981414"/>
                      <a:pt x="1580894" y="2885424"/>
                    </a:cubicBezTo>
                    <a:cubicBezTo>
                      <a:pt x="1558044" y="2970702"/>
                      <a:pt x="1494691" y="3034311"/>
                      <a:pt x="1417078" y="3061099"/>
                    </a:cubicBezTo>
                    <a:lnTo>
                      <a:pt x="1391757" y="3067175"/>
                    </a:lnTo>
                    <a:lnTo>
                      <a:pt x="1405058" y="3092355"/>
                    </a:lnTo>
                    <a:cubicBezTo>
                      <a:pt x="1461267" y="3167331"/>
                      <a:pt x="1550465" y="3213727"/>
                      <a:pt x="1647739" y="3213727"/>
                    </a:cubicBezTo>
                    <a:cubicBezTo>
                      <a:pt x="1745013" y="3213727"/>
                      <a:pt x="1834211" y="3167331"/>
                      <a:pt x="1890420" y="3092355"/>
                    </a:cubicBezTo>
                    <a:lnTo>
                      <a:pt x="1903722" y="3067174"/>
                    </a:lnTo>
                    <a:lnTo>
                      <a:pt x="1878402" y="3061098"/>
                    </a:lnTo>
                    <a:cubicBezTo>
                      <a:pt x="1800789" y="3034310"/>
                      <a:pt x="1737436" y="2970701"/>
                      <a:pt x="1714586" y="2885423"/>
                    </a:cubicBezTo>
                    <a:cubicBezTo>
                      <a:pt x="1778996" y="2981413"/>
                      <a:pt x="1897320" y="3025815"/>
                      <a:pt x="2008978" y="2995897"/>
                    </a:cubicBezTo>
                    <a:cubicBezTo>
                      <a:pt x="2120635" y="2965978"/>
                      <a:pt x="2200905" y="2868362"/>
                      <a:pt x="2208692" y="2753028"/>
                    </a:cubicBezTo>
                    <a:cubicBezTo>
                      <a:pt x="2231542" y="2838305"/>
                      <a:pt x="2208481" y="2925069"/>
                      <a:pt x="2154661" y="2987075"/>
                    </a:cubicBezTo>
                    <a:lnTo>
                      <a:pt x="2135770" y="3004997"/>
                    </a:lnTo>
                    <a:lnTo>
                      <a:pt x="2159879" y="3020153"/>
                    </a:lnTo>
                    <a:cubicBezTo>
                      <a:pt x="2246045" y="3056980"/>
                      <a:pt x="2346491" y="3052561"/>
                      <a:pt x="2430733" y="3003924"/>
                    </a:cubicBezTo>
                    <a:cubicBezTo>
                      <a:pt x="2514975" y="2955287"/>
                      <a:pt x="2569025" y="2870507"/>
                      <a:pt x="2580215" y="2777472"/>
                    </a:cubicBezTo>
                    <a:lnTo>
                      <a:pt x="2581431" y="2748337"/>
                    </a:lnTo>
                    <a:lnTo>
                      <a:pt x="2554178" y="2756413"/>
                    </a:lnTo>
                    <a:cubicBezTo>
                      <a:pt x="2473569" y="2772020"/>
                      <a:pt x="2386899" y="2748609"/>
                      <a:pt x="2324472" y="2686182"/>
                    </a:cubicBezTo>
                    <a:cubicBezTo>
                      <a:pt x="2428247" y="2737106"/>
                      <a:pt x="2552920" y="2716398"/>
                      <a:pt x="2634659" y="2634659"/>
                    </a:cubicBezTo>
                    <a:cubicBezTo>
                      <a:pt x="2716398" y="2552920"/>
                      <a:pt x="2737106" y="2428247"/>
                      <a:pt x="2686182" y="2324471"/>
                    </a:cubicBezTo>
                    <a:cubicBezTo>
                      <a:pt x="2748610" y="2386899"/>
                      <a:pt x="2772020" y="2473568"/>
                      <a:pt x="2756414" y="2554177"/>
                    </a:cubicBezTo>
                    <a:lnTo>
                      <a:pt x="2748337" y="2581431"/>
                    </a:lnTo>
                    <a:lnTo>
                      <a:pt x="2777472" y="2580215"/>
                    </a:lnTo>
                    <a:cubicBezTo>
                      <a:pt x="2870508" y="2569025"/>
                      <a:pt x="2955287" y="2514975"/>
                      <a:pt x="3003924" y="2430733"/>
                    </a:cubicBezTo>
                    <a:cubicBezTo>
                      <a:pt x="3052561" y="2346491"/>
                      <a:pt x="3056980" y="2246046"/>
                      <a:pt x="3020153" y="2159879"/>
                    </a:cubicBezTo>
                    <a:lnTo>
                      <a:pt x="3004997" y="2135770"/>
                    </a:lnTo>
                    <a:lnTo>
                      <a:pt x="2987075" y="2154661"/>
                    </a:lnTo>
                    <a:cubicBezTo>
                      <a:pt x="2925068" y="2208482"/>
                      <a:pt x="2838304" y="2231543"/>
                      <a:pt x="2753026" y="2208692"/>
                    </a:cubicBezTo>
                    <a:cubicBezTo>
                      <a:pt x="2868361" y="2200906"/>
                      <a:pt x="2965978" y="2120636"/>
                      <a:pt x="2995897" y="2008977"/>
                    </a:cubicBezTo>
                    <a:cubicBezTo>
                      <a:pt x="3025816" y="1897319"/>
                      <a:pt x="2981412" y="1778993"/>
                      <a:pt x="2885422" y="1714583"/>
                    </a:cubicBezTo>
                    <a:cubicBezTo>
                      <a:pt x="2970700" y="1737433"/>
                      <a:pt x="3034310" y="1800786"/>
                      <a:pt x="3061099" y="1878399"/>
                    </a:cubicBezTo>
                    <a:lnTo>
                      <a:pt x="3067175" y="1903723"/>
                    </a:lnTo>
                    <a:lnTo>
                      <a:pt x="3092352" y="1890423"/>
                    </a:lnTo>
                    <a:cubicBezTo>
                      <a:pt x="3167329" y="1834214"/>
                      <a:pt x="3213726" y="1745015"/>
                      <a:pt x="3213726" y="1647740"/>
                    </a:cubicBezTo>
                    <a:cubicBezTo>
                      <a:pt x="3213726" y="1550465"/>
                      <a:pt x="3167329" y="1461267"/>
                      <a:pt x="3092352" y="1405057"/>
                    </a:cubicBezTo>
                    <a:lnTo>
                      <a:pt x="3067174" y="1391757"/>
                    </a:lnTo>
                    <a:lnTo>
                      <a:pt x="3061098" y="1417079"/>
                    </a:lnTo>
                    <a:cubicBezTo>
                      <a:pt x="3034309" y="1494692"/>
                      <a:pt x="2970700" y="1558045"/>
                      <a:pt x="2885423" y="1580895"/>
                    </a:cubicBezTo>
                    <a:cubicBezTo>
                      <a:pt x="2981412" y="1516485"/>
                      <a:pt x="3025815" y="1398161"/>
                      <a:pt x="2995896" y="1286502"/>
                    </a:cubicBezTo>
                    <a:cubicBezTo>
                      <a:pt x="2965977" y="1174845"/>
                      <a:pt x="2868362" y="1094575"/>
                      <a:pt x="2753028" y="1086788"/>
                    </a:cubicBezTo>
                    <a:cubicBezTo>
                      <a:pt x="2838305" y="1063938"/>
                      <a:pt x="2925068" y="1086999"/>
                      <a:pt x="2987074" y="1140819"/>
                    </a:cubicBezTo>
                    <a:lnTo>
                      <a:pt x="3004996" y="1159710"/>
                    </a:lnTo>
                    <a:lnTo>
                      <a:pt x="3020152" y="1135602"/>
                    </a:lnTo>
                    <a:cubicBezTo>
                      <a:pt x="3056979" y="1049435"/>
                      <a:pt x="3052560" y="948990"/>
                      <a:pt x="3003923" y="864748"/>
                    </a:cubicBezTo>
                    <a:cubicBezTo>
                      <a:pt x="2955286" y="780506"/>
                      <a:pt x="2870507" y="726456"/>
                      <a:pt x="2777471" y="715266"/>
                    </a:cubicBezTo>
                    <a:lnTo>
                      <a:pt x="2748335" y="714050"/>
                    </a:lnTo>
                    <a:lnTo>
                      <a:pt x="2756412" y="741303"/>
                    </a:lnTo>
                    <a:cubicBezTo>
                      <a:pt x="2772018" y="821911"/>
                      <a:pt x="2748608" y="908580"/>
                      <a:pt x="2686181" y="971007"/>
                    </a:cubicBezTo>
                    <a:cubicBezTo>
                      <a:pt x="2737105" y="867233"/>
                      <a:pt x="2716396" y="742561"/>
                      <a:pt x="2634657" y="660822"/>
                    </a:cubicBezTo>
                    <a:cubicBezTo>
                      <a:pt x="2552919" y="579083"/>
                      <a:pt x="2428247" y="558374"/>
                      <a:pt x="2324472" y="609298"/>
                    </a:cubicBezTo>
                    <a:cubicBezTo>
                      <a:pt x="2386899" y="546871"/>
                      <a:pt x="2473568" y="523461"/>
                      <a:pt x="2554177" y="539068"/>
                    </a:cubicBezTo>
                    <a:lnTo>
                      <a:pt x="2581430" y="547144"/>
                    </a:lnTo>
                    <a:lnTo>
                      <a:pt x="2580214" y="518008"/>
                    </a:lnTo>
                    <a:cubicBezTo>
                      <a:pt x="2569024" y="424973"/>
                      <a:pt x="2514973" y="340194"/>
                      <a:pt x="2430732" y="291557"/>
                    </a:cubicBezTo>
                    <a:cubicBezTo>
                      <a:pt x="2346491" y="242921"/>
                      <a:pt x="2246045" y="238502"/>
                      <a:pt x="2159879" y="275328"/>
                    </a:cubicBezTo>
                    <a:lnTo>
                      <a:pt x="2135769" y="290484"/>
                    </a:lnTo>
                    <a:lnTo>
                      <a:pt x="2154660" y="308406"/>
                    </a:lnTo>
                    <a:cubicBezTo>
                      <a:pt x="2208480" y="370412"/>
                      <a:pt x="2231541" y="457174"/>
                      <a:pt x="2208691" y="542451"/>
                    </a:cubicBezTo>
                    <a:cubicBezTo>
                      <a:pt x="2200905" y="427118"/>
                      <a:pt x="2120635" y="329503"/>
                      <a:pt x="2008977" y="299584"/>
                    </a:cubicBezTo>
                    <a:cubicBezTo>
                      <a:pt x="1897320" y="269666"/>
                      <a:pt x="1778996" y="314067"/>
                      <a:pt x="1714586" y="410056"/>
                    </a:cubicBezTo>
                    <a:cubicBezTo>
                      <a:pt x="1737435" y="324779"/>
                      <a:pt x="1800788" y="261171"/>
                      <a:pt x="1878401" y="234382"/>
                    </a:cubicBezTo>
                    <a:lnTo>
                      <a:pt x="1903722" y="228307"/>
                    </a:lnTo>
                    <a:lnTo>
                      <a:pt x="1890420" y="203126"/>
                    </a:lnTo>
                    <a:cubicBezTo>
                      <a:pt x="1834211" y="128150"/>
                      <a:pt x="1745013" y="81755"/>
                      <a:pt x="1647739" y="81755"/>
                    </a:cubicBezTo>
                    <a:cubicBezTo>
                      <a:pt x="1550465" y="81755"/>
                      <a:pt x="1461267" y="128151"/>
                      <a:pt x="1405058" y="203127"/>
                    </a:cubicBezTo>
                    <a:lnTo>
                      <a:pt x="1391758" y="228305"/>
                    </a:lnTo>
                    <a:lnTo>
                      <a:pt x="1417081" y="234381"/>
                    </a:lnTo>
                    <a:cubicBezTo>
                      <a:pt x="1494693" y="261170"/>
                      <a:pt x="1558046" y="324778"/>
                      <a:pt x="1580896" y="410055"/>
                    </a:cubicBezTo>
                    <a:cubicBezTo>
                      <a:pt x="1516486" y="314066"/>
                      <a:pt x="1398163" y="269665"/>
                      <a:pt x="1286505" y="299583"/>
                    </a:cubicBezTo>
                    <a:cubicBezTo>
                      <a:pt x="1174847" y="329502"/>
                      <a:pt x="1094577" y="427117"/>
                      <a:pt x="1086790" y="542450"/>
                    </a:cubicBezTo>
                    <a:cubicBezTo>
                      <a:pt x="1063940" y="457173"/>
                      <a:pt x="1087001" y="370410"/>
                      <a:pt x="1140821" y="308405"/>
                    </a:cubicBezTo>
                    <a:lnTo>
                      <a:pt x="1159712" y="290483"/>
                    </a:lnTo>
                    <a:lnTo>
                      <a:pt x="1135601" y="275326"/>
                    </a:lnTo>
                    <a:cubicBezTo>
                      <a:pt x="1049435" y="238500"/>
                      <a:pt x="948990" y="242919"/>
                      <a:pt x="864748" y="291556"/>
                    </a:cubicBezTo>
                    <a:cubicBezTo>
                      <a:pt x="780506" y="340193"/>
                      <a:pt x="726456" y="424973"/>
                      <a:pt x="715266" y="518008"/>
                    </a:cubicBezTo>
                    <a:lnTo>
                      <a:pt x="714049" y="547143"/>
                    </a:lnTo>
                    <a:lnTo>
                      <a:pt x="741304" y="539066"/>
                    </a:lnTo>
                    <a:cubicBezTo>
                      <a:pt x="821913" y="523459"/>
                      <a:pt x="908582" y="546869"/>
                      <a:pt x="971009" y="609296"/>
                    </a:cubicBezTo>
                    <a:cubicBezTo>
                      <a:pt x="867234" y="558373"/>
                      <a:pt x="742562" y="579082"/>
                      <a:pt x="660823" y="660821"/>
                    </a:cubicBezTo>
                    <a:cubicBezTo>
                      <a:pt x="579084" y="742560"/>
                      <a:pt x="558375" y="867232"/>
                      <a:pt x="609298" y="971007"/>
                    </a:cubicBezTo>
                    <a:cubicBezTo>
                      <a:pt x="546871" y="908580"/>
                      <a:pt x="523461" y="821911"/>
                      <a:pt x="539068" y="741302"/>
                    </a:cubicBezTo>
                    <a:lnTo>
                      <a:pt x="547145" y="714049"/>
                    </a:lnTo>
                    <a:lnTo>
                      <a:pt x="518008" y="715265"/>
                    </a:lnTo>
                    <a:cubicBezTo>
                      <a:pt x="424973" y="726455"/>
                      <a:pt x="340194" y="780505"/>
                      <a:pt x="291557" y="864747"/>
                    </a:cubicBezTo>
                    <a:cubicBezTo>
                      <a:pt x="242920" y="948989"/>
                      <a:pt x="238501" y="1049434"/>
                      <a:pt x="275327" y="1135601"/>
                    </a:cubicBezTo>
                    <a:lnTo>
                      <a:pt x="290485" y="1159712"/>
                    </a:lnTo>
                    <a:lnTo>
                      <a:pt x="308408" y="1140819"/>
                    </a:lnTo>
                    <a:cubicBezTo>
                      <a:pt x="370413" y="1086999"/>
                      <a:pt x="457176" y="1063938"/>
                      <a:pt x="542453" y="1086788"/>
                    </a:cubicBezTo>
                    <a:cubicBezTo>
                      <a:pt x="427120" y="1094574"/>
                      <a:pt x="329505" y="1174845"/>
                      <a:pt x="299586" y="1286503"/>
                    </a:cubicBezTo>
                    <a:cubicBezTo>
                      <a:pt x="269668" y="1398160"/>
                      <a:pt x="314070" y="1516484"/>
                      <a:pt x="410058" y="1580894"/>
                    </a:cubicBezTo>
                    <a:cubicBezTo>
                      <a:pt x="324781" y="1558045"/>
                      <a:pt x="261172" y="1494692"/>
                      <a:pt x="234384" y="1417079"/>
                    </a:cubicBezTo>
                    <a:lnTo>
                      <a:pt x="228308" y="1391757"/>
                    </a:lnTo>
                    <a:lnTo>
                      <a:pt x="203127" y="1405059"/>
                    </a:lnTo>
                    <a:cubicBezTo>
                      <a:pt x="128152" y="1461268"/>
                      <a:pt x="81755" y="1550466"/>
                      <a:pt x="81755" y="1647740"/>
                    </a:cubicBezTo>
                    <a:close/>
                    <a:moveTo>
                      <a:pt x="0" y="1647740"/>
                    </a:moveTo>
                    <a:cubicBezTo>
                      <a:pt x="0" y="1528873"/>
                      <a:pt x="72271" y="1426885"/>
                      <a:pt x="175269" y="1383321"/>
                    </a:cubicBezTo>
                    <a:lnTo>
                      <a:pt x="222833" y="1368556"/>
                    </a:lnTo>
                    <a:lnTo>
                      <a:pt x="220882" y="1318778"/>
                    </a:lnTo>
                    <a:cubicBezTo>
                      <a:pt x="221900" y="1301814"/>
                      <a:pt x="224633" y="1284699"/>
                      <a:pt x="229203" y="1267644"/>
                    </a:cubicBezTo>
                    <a:cubicBezTo>
                      <a:pt x="233773" y="1250588"/>
                      <a:pt x="239963" y="1234400"/>
                      <a:pt x="247564" y="1219199"/>
                    </a:cubicBezTo>
                    <a:lnTo>
                      <a:pt x="274298" y="1176820"/>
                    </a:lnTo>
                    <a:lnTo>
                      <a:pt x="268200" y="1172195"/>
                    </a:lnTo>
                    <a:cubicBezTo>
                      <a:pt x="217491" y="1122487"/>
                      <a:pt x="187845" y="1056247"/>
                      <a:pt x="182974" y="987327"/>
                    </a:cubicBezTo>
                    <a:cubicBezTo>
                      <a:pt x="179079" y="932191"/>
                      <a:pt x="191038" y="875340"/>
                      <a:pt x="220755" y="823869"/>
                    </a:cubicBezTo>
                    <a:cubicBezTo>
                      <a:pt x="280189" y="720927"/>
                      <a:pt x="393771" y="668739"/>
                      <a:pt x="504751" y="682510"/>
                    </a:cubicBezTo>
                    <a:lnTo>
                      <a:pt x="553326" y="693505"/>
                    </a:lnTo>
                    <a:lnTo>
                      <a:pt x="576525" y="649420"/>
                    </a:lnTo>
                    <a:cubicBezTo>
                      <a:pt x="585889" y="635237"/>
                      <a:pt x="596813" y="621782"/>
                      <a:pt x="609299" y="609297"/>
                    </a:cubicBezTo>
                    <a:cubicBezTo>
                      <a:pt x="634270" y="584326"/>
                      <a:pt x="663120" y="565598"/>
                      <a:pt x="693909" y="553112"/>
                    </a:cubicBezTo>
                    <a:lnTo>
                      <a:pt x="695290" y="552703"/>
                    </a:lnTo>
                    <a:lnTo>
                      <a:pt x="687336" y="532409"/>
                    </a:lnTo>
                    <a:cubicBezTo>
                      <a:pt x="681118" y="504870"/>
                      <a:pt x="679103" y="476874"/>
                      <a:pt x="681051" y="449306"/>
                    </a:cubicBezTo>
                    <a:cubicBezTo>
                      <a:pt x="687545" y="357413"/>
                      <a:pt x="738085" y="270282"/>
                      <a:pt x="823870" y="220754"/>
                    </a:cubicBezTo>
                    <a:cubicBezTo>
                      <a:pt x="926813" y="161320"/>
                      <a:pt x="1051271" y="172915"/>
                      <a:pt x="1140498" y="240331"/>
                    </a:cubicBezTo>
                    <a:lnTo>
                      <a:pt x="1177066" y="274140"/>
                    </a:lnTo>
                    <a:lnTo>
                      <a:pt x="1219200" y="247561"/>
                    </a:lnTo>
                    <a:cubicBezTo>
                      <a:pt x="1234401" y="239960"/>
                      <a:pt x="1250590" y="233770"/>
                      <a:pt x="1267645" y="229200"/>
                    </a:cubicBezTo>
                    <a:cubicBezTo>
                      <a:pt x="1284701" y="224630"/>
                      <a:pt x="1301816" y="221897"/>
                      <a:pt x="1318780" y="220878"/>
                    </a:cubicBezTo>
                    <a:lnTo>
                      <a:pt x="1368556" y="222830"/>
                    </a:lnTo>
                    <a:lnTo>
                      <a:pt x="1383320" y="175268"/>
                    </a:lnTo>
                    <a:cubicBezTo>
                      <a:pt x="1426884" y="72270"/>
                      <a:pt x="1528872" y="0"/>
                      <a:pt x="1647739" y="0"/>
                    </a:cubicBezTo>
                    <a:cubicBezTo>
                      <a:pt x="1766607" y="0"/>
                      <a:pt x="1868594" y="72270"/>
                      <a:pt x="1912159" y="175268"/>
                    </a:cubicBezTo>
                    <a:lnTo>
                      <a:pt x="1926923" y="222831"/>
                    </a:lnTo>
                    <a:lnTo>
                      <a:pt x="1976701" y="220879"/>
                    </a:lnTo>
                    <a:cubicBezTo>
                      <a:pt x="1993666" y="221898"/>
                      <a:pt x="2010780" y="224631"/>
                      <a:pt x="2027836" y="229201"/>
                    </a:cubicBezTo>
                    <a:cubicBezTo>
                      <a:pt x="2044891" y="233771"/>
                      <a:pt x="2061080" y="239961"/>
                      <a:pt x="2076281" y="247562"/>
                    </a:cubicBezTo>
                    <a:lnTo>
                      <a:pt x="2118415" y="274141"/>
                    </a:lnTo>
                    <a:lnTo>
                      <a:pt x="2154982" y="240333"/>
                    </a:lnTo>
                    <a:cubicBezTo>
                      <a:pt x="2244209" y="172916"/>
                      <a:pt x="2368668" y="161322"/>
                      <a:pt x="2471610" y="220755"/>
                    </a:cubicBezTo>
                    <a:cubicBezTo>
                      <a:pt x="2574551" y="280189"/>
                      <a:pt x="2626739" y="393770"/>
                      <a:pt x="2612968" y="504751"/>
                    </a:cubicBezTo>
                    <a:lnTo>
                      <a:pt x="2601973" y="553325"/>
                    </a:lnTo>
                    <a:lnTo>
                      <a:pt x="2646059" y="576524"/>
                    </a:lnTo>
                    <a:cubicBezTo>
                      <a:pt x="2660241" y="585888"/>
                      <a:pt x="2673696" y="596812"/>
                      <a:pt x="2686181" y="609298"/>
                    </a:cubicBezTo>
                    <a:cubicBezTo>
                      <a:pt x="2698667" y="621783"/>
                      <a:pt x="2709591" y="635238"/>
                      <a:pt x="2718956" y="649421"/>
                    </a:cubicBezTo>
                    <a:lnTo>
                      <a:pt x="2742155" y="693506"/>
                    </a:lnTo>
                    <a:lnTo>
                      <a:pt x="2790728" y="682511"/>
                    </a:lnTo>
                    <a:cubicBezTo>
                      <a:pt x="2901709" y="668739"/>
                      <a:pt x="3015292" y="720927"/>
                      <a:pt x="3074726" y="823870"/>
                    </a:cubicBezTo>
                    <a:cubicBezTo>
                      <a:pt x="3134159" y="926812"/>
                      <a:pt x="3122564" y="1051271"/>
                      <a:pt x="3055147" y="1140498"/>
                    </a:cubicBezTo>
                    <a:lnTo>
                      <a:pt x="3021339" y="1177065"/>
                    </a:lnTo>
                    <a:lnTo>
                      <a:pt x="3047919" y="1219198"/>
                    </a:lnTo>
                    <a:cubicBezTo>
                      <a:pt x="3055519" y="1234399"/>
                      <a:pt x="3061709" y="1250588"/>
                      <a:pt x="3066279" y="1267643"/>
                    </a:cubicBezTo>
                    <a:cubicBezTo>
                      <a:pt x="3070849" y="1284699"/>
                      <a:pt x="3073583" y="1301814"/>
                      <a:pt x="3074601" y="1318778"/>
                    </a:cubicBezTo>
                    <a:lnTo>
                      <a:pt x="3072649" y="1368555"/>
                    </a:lnTo>
                    <a:lnTo>
                      <a:pt x="3120211" y="1383319"/>
                    </a:lnTo>
                    <a:cubicBezTo>
                      <a:pt x="3223210" y="1426884"/>
                      <a:pt x="3295482" y="1528872"/>
                      <a:pt x="3295482" y="1647740"/>
                    </a:cubicBezTo>
                    <a:cubicBezTo>
                      <a:pt x="3295482" y="1766608"/>
                      <a:pt x="3223210" y="1868597"/>
                      <a:pt x="3120211" y="1912161"/>
                    </a:cubicBezTo>
                    <a:lnTo>
                      <a:pt x="3072650" y="1926925"/>
                    </a:lnTo>
                    <a:lnTo>
                      <a:pt x="3074602" y="1976701"/>
                    </a:lnTo>
                    <a:cubicBezTo>
                      <a:pt x="3073584" y="1993665"/>
                      <a:pt x="3070850" y="2010780"/>
                      <a:pt x="3066280" y="2027836"/>
                    </a:cubicBezTo>
                    <a:cubicBezTo>
                      <a:pt x="3061710" y="2044891"/>
                      <a:pt x="3055520" y="2061080"/>
                      <a:pt x="3047920" y="2076281"/>
                    </a:cubicBezTo>
                    <a:lnTo>
                      <a:pt x="3021340" y="2118415"/>
                    </a:lnTo>
                    <a:lnTo>
                      <a:pt x="3055148" y="2154983"/>
                    </a:lnTo>
                    <a:cubicBezTo>
                      <a:pt x="3122565" y="2244210"/>
                      <a:pt x="3134160" y="2368669"/>
                      <a:pt x="3074727" y="2471611"/>
                    </a:cubicBezTo>
                    <a:cubicBezTo>
                      <a:pt x="3015293" y="2574554"/>
                      <a:pt x="2901710" y="2626742"/>
                      <a:pt x="2790729" y="2612970"/>
                    </a:cubicBezTo>
                    <a:lnTo>
                      <a:pt x="2742156" y="2601975"/>
                    </a:lnTo>
                    <a:lnTo>
                      <a:pt x="2718957" y="2646060"/>
                    </a:lnTo>
                    <a:cubicBezTo>
                      <a:pt x="2709593" y="2660242"/>
                      <a:pt x="2698669" y="2673697"/>
                      <a:pt x="2686183" y="2686183"/>
                    </a:cubicBezTo>
                    <a:cubicBezTo>
                      <a:pt x="2673698" y="2698668"/>
                      <a:pt x="2660242" y="2709593"/>
                      <a:pt x="2646060" y="2718957"/>
                    </a:cubicBezTo>
                    <a:lnTo>
                      <a:pt x="2601975" y="2742156"/>
                    </a:lnTo>
                    <a:lnTo>
                      <a:pt x="2612970" y="2790729"/>
                    </a:lnTo>
                    <a:cubicBezTo>
                      <a:pt x="2626742" y="2901711"/>
                      <a:pt x="2574553" y="3015293"/>
                      <a:pt x="2471611" y="3074727"/>
                    </a:cubicBezTo>
                    <a:cubicBezTo>
                      <a:pt x="2368669" y="3134160"/>
                      <a:pt x="2244210" y="3122566"/>
                      <a:pt x="2154982" y="3055149"/>
                    </a:cubicBezTo>
                    <a:lnTo>
                      <a:pt x="2118415" y="3021340"/>
                    </a:lnTo>
                    <a:lnTo>
                      <a:pt x="2076282" y="3047919"/>
                    </a:lnTo>
                    <a:cubicBezTo>
                      <a:pt x="2061081" y="3055520"/>
                      <a:pt x="2044893" y="3061710"/>
                      <a:pt x="2027837" y="3066280"/>
                    </a:cubicBezTo>
                    <a:cubicBezTo>
                      <a:pt x="2010782" y="3070850"/>
                      <a:pt x="1993667" y="3073583"/>
                      <a:pt x="1976702" y="3074602"/>
                    </a:cubicBezTo>
                    <a:lnTo>
                      <a:pt x="1926923" y="3072650"/>
                    </a:lnTo>
                    <a:lnTo>
                      <a:pt x="1912159" y="3120214"/>
                    </a:lnTo>
                    <a:cubicBezTo>
                      <a:pt x="1868594" y="3223212"/>
                      <a:pt x="1766607" y="3295483"/>
                      <a:pt x="1647739" y="3295483"/>
                    </a:cubicBezTo>
                    <a:cubicBezTo>
                      <a:pt x="1528872" y="3295483"/>
                      <a:pt x="1426884" y="3223212"/>
                      <a:pt x="1383320" y="3120214"/>
                    </a:cubicBezTo>
                    <a:lnTo>
                      <a:pt x="1368556" y="3072651"/>
                    </a:lnTo>
                    <a:lnTo>
                      <a:pt x="1318778" y="3074603"/>
                    </a:lnTo>
                    <a:cubicBezTo>
                      <a:pt x="1301814" y="3073584"/>
                      <a:pt x="1284699" y="3070851"/>
                      <a:pt x="1267643" y="3066281"/>
                    </a:cubicBezTo>
                    <a:cubicBezTo>
                      <a:pt x="1250588" y="3061711"/>
                      <a:pt x="1234399" y="3055521"/>
                      <a:pt x="1219198" y="3047920"/>
                    </a:cubicBezTo>
                    <a:lnTo>
                      <a:pt x="1177064" y="3021340"/>
                    </a:lnTo>
                    <a:lnTo>
                      <a:pt x="1140496" y="3055149"/>
                    </a:lnTo>
                    <a:cubicBezTo>
                      <a:pt x="1051269" y="3122566"/>
                      <a:pt x="926811" y="3134160"/>
                      <a:pt x="823869" y="3074727"/>
                    </a:cubicBezTo>
                    <a:cubicBezTo>
                      <a:pt x="738084" y="3025199"/>
                      <a:pt x="687545" y="2938068"/>
                      <a:pt x="681051" y="2846175"/>
                    </a:cubicBezTo>
                    <a:cubicBezTo>
                      <a:pt x="679102" y="2818607"/>
                      <a:pt x="681118" y="2790611"/>
                      <a:pt x="687335" y="2763073"/>
                    </a:cubicBezTo>
                    <a:lnTo>
                      <a:pt x="695290" y="2742777"/>
                    </a:lnTo>
                    <a:lnTo>
                      <a:pt x="693907" y="2742367"/>
                    </a:lnTo>
                    <a:cubicBezTo>
                      <a:pt x="663118" y="2729882"/>
                      <a:pt x="634268" y="2711154"/>
                      <a:pt x="609298" y="2686183"/>
                    </a:cubicBezTo>
                    <a:cubicBezTo>
                      <a:pt x="596812" y="2673698"/>
                      <a:pt x="585888" y="2660243"/>
                      <a:pt x="576524" y="2646060"/>
                    </a:cubicBezTo>
                    <a:lnTo>
                      <a:pt x="553325" y="2601976"/>
                    </a:lnTo>
                    <a:lnTo>
                      <a:pt x="504750" y="2612971"/>
                    </a:lnTo>
                    <a:cubicBezTo>
                      <a:pt x="393769" y="2626742"/>
                      <a:pt x="280188" y="2574554"/>
                      <a:pt x="220754" y="2471612"/>
                    </a:cubicBezTo>
                    <a:cubicBezTo>
                      <a:pt x="191037" y="2420141"/>
                      <a:pt x="179078" y="2363290"/>
                      <a:pt x="182974" y="2308154"/>
                    </a:cubicBezTo>
                    <a:cubicBezTo>
                      <a:pt x="187845" y="2239234"/>
                      <a:pt x="217490" y="2172994"/>
                      <a:pt x="268199" y="2123286"/>
                    </a:cubicBezTo>
                    <a:lnTo>
                      <a:pt x="274296" y="2118661"/>
                    </a:lnTo>
                    <a:lnTo>
                      <a:pt x="247562" y="2076282"/>
                    </a:lnTo>
                    <a:cubicBezTo>
                      <a:pt x="239962" y="2061081"/>
                      <a:pt x="233772" y="2044893"/>
                      <a:pt x="229202" y="2027837"/>
                    </a:cubicBezTo>
                    <a:cubicBezTo>
                      <a:pt x="224632" y="2010782"/>
                      <a:pt x="221899" y="1993667"/>
                      <a:pt x="220880" y="1976703"/>
                    </a:cubicBezTo>
                    <a:lnTo>
                      <a:pt x="222832" y="1926924"/>
                    </a:lnTo>
                    <a:lnTo>
                      <a:pt x="175269" y="1912160"/>
                    </a:lnTo>
                    <a:cubicBezTo>
                      <a:pt x="72271" y="1868595"/>
                      <a:pt x="0" y="1766608"/>
                      <a:pt x="0" y="164774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B8C23AEE-47A5-4FBB-B317-DBB2FF7CF89C}"/>
                </a:ext>
              </a:extLst>
            </p:cNvPr>
            <p:cNvGrpSpPr/>
            <p:nvPr/>
          </p:nvGrpSpPr>
          <p:grpSpPr>
            <a:xfrm>
              <a:off x="723103" y="2014036"/>
              <a:ext cx="1974075" cy="2370218"/>
              <a:chOff x="826277" y="3679809"/>
              <a:chExt cx="2311344" cy="2775168"/>
            </a:xfrm>
          </p:grpSpPr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42C112E6-D9AB-41DE-B461-698A070E4EDE}"/>
                  </a:ext>
                </a:extLst>
              </p:cNvPr>
              <p:cNvGrpSpPr/>
              <p:nvPr/>
            </p:nvGrpSpPr>
            <p:grpSpPr>
              <a:xfrm>
                <a:off x="826277" y="3679809"/>
                <a:ext cx="2311344" cy="2775168"/>
                <a:chOff x="826277" y="3679809"/>
                <a:chExt cx="2311344" cy="2775168"/>
              </a:xfrm>
            </p:grpSpPr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C6909F5C-F4E1-4651-8124-4D034B5A8AC4}"/>
                    </a:ext>
                  </a:extLst>
                </p:cNvPr>
                <p:cNvGrpSpPr/>
                <p:nvPr/>
              </p:nvGrpSpPr>
              <p:grpSpPr>
                <a:xfrm>
                  <a:off x="1375526" y="4833217"/>
                  <a:ext cx="1218450" cy="1621760"/>
                  <a:chOff x="1375526" y="4833217"/>
                  <a:chExt cx="1218450" cy="1621760"/>
                </a:xfrm>
              </p:grpSpPr>
              <p:sp>
                <p:nvSpPr>
                  <p:cNvPr id="229" name="片側の 2 つの角を丸めた四角形 144">
                    <a:extLst>
                      <a:ext uri="{FF2B5EF4-FFF2-40B4-BE49-F238E27FC236}">
                        <a16:creationId xmlns:a16="http://schemas.microsoft.com/office/drawing/2014/main" id="{CC7BDE8A-CC5E-4DB8-B63E-87B6AD8DFDEB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0A2C8C94-512C-4E2E-9058-476DB63B540E}"/>
                      </a:ext>
                    </a:extLst>
                  </p:cNvPr>
                  <p:cNvSpPr/>
                  <p:nvPr/>
                </p:nvSpPr>
                <p:spPr>
                  <a:xfrm>
                    <a:off x="2193448" y="5433346"/>
                    <a:ext cx="232502" cy="216752"/>
                  </a:xfrm>
                  <a:custGeom>
                    <a:avLst/>
                    <a:gdLst>
                      <a:gd name="connsiteX0" fmla="*/ 0 w 472143"/>
                      <a:gd name="connsiteY0" fmla="*/ 0 h 423725"/>
                      <a:gd name="connsiteX1" fmla="*/ 160993 w 472143"/>
                      <a:gd name="connsiteY1" fmla="*/ 0 h 423725"/>
                      <a:gd name="connsiteX2" fmla="*/ 160993 w 472143"/>
                      <a:gd name="connsiteY2" fmla="*/ 1 h 423725"/>
                      <a:gd name="connsiteX3" fmla="*/ 191497 w 472143"/>
                      <a:gd name="connsiteY3" fmla="*/ 1 h 423725"/>
                      <a:gd name="connsiteX4" fmla="*/ 311150 w 472143"/>
                      <a:gd name="connsiteY4" fmla="*/ 215514 h 423725"/>
                      <a:gd name="connsiteX5" fmla="*/ 311150 w 472143"/>
                      <a:gd name="connsiteY5" fmla="*/ 0 h 423725"/>
                      <a:gd name="connsiteX6" fmla="*/ 472143 w 472143"/>
                      <a:gd name="connsiteY6" fmla="*/ 0 h 423725"/>
                      <a:gd name="connsiteX7" fmla="*/ 472143 w 472143"/>
                      <a:gd name="connsiteY7" fmla="*/ 423724 h 423725"/>
                      <a:gd name="connsiteX8" fmla="*/ 426749 w 472143"/>
                      <a:gd name="connsiteY8" fmla="*/ 423724 h 423725"/>
                      <a:gd name="connsiteX9" fmla="*/ 426749 w 472143"/>
                      <a:gd name="connsiteY9" fmla="*/ 423725 h 423725"/>
                      <a:gd name="connsiteX10" fmla="*/ 258093 w 472143"/>
                      <a:gd name="connsiteY10" fmla="*/ 423725 h 423725"/>
                      <a:gd name="connsiteX11" fmla="*/ 160993 w 472143"/>
                      <a:gd name="connsiteY11" fmla="*/ 248834 h 423725"/>
                      <a:gd name="connsiteX12" fmla="*/ 160993 w 472143"/>
                      <a:gd name="connsiteY12" fmla="*/ 423724 h 423725"/>
                      <a:gd name="connsiteX13" fmla="*/ 0 w 472143"/>
                      <a:gd name="connsiteY13" fmla="*/ 423724 h 423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143" h="423725">
                        <a:moveTo>
                          <a:pt x="0" y="0"/>
                        </a:moveTo>
                        <a:lnTo>
                          <a:pt x="160993" y="0"/>
                        </a:lnTo>
                        <a:lnTo>
                          <a:pt x="160993" y="1"/>
                        </a:lnTo>
                        <a:lnTo>
                          <a:pt x="191497" y="1"/>
                        </a:lnTo>
                        <a:lnTo>
                          <a:pt x="311150" y="215514"/>
                        </a:lnTo>
                        <a:lnTo>
                          <a:pt x="311150" y="0"/>
                        </a:lnTo>
                        <a:lnTo>
                          <a:pt x="472143" y="0"/>
                        </a:lnTo>
                        <a:lnTo>
                          <a:pt x="472143" y="423724"/>
                        </a:lnTo>
                        <a:lnTo>
                          <a:pt x="426749" y="423724"/>
                        </a:lnTo>
                        <a:lnTo>
                          <a:pt x="426749" y="423725"/>
                        </a:lnTo>
                        <a:lnTo>
                          <a:pt x="258093" y="423725"/>
                        </a:lnTo>
                        <a:lnTo>
                          <a:pt x="160993" y="248834"/>
                        </a:lnTo>
                        <a:lnTo>
                          <a:pt x="160993" y="423724"/>
                        </a:lnTo>
                        <a:lnTo>
                          <a:pt x="0" y="42372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F079B99B-9950-4A54-8098-E5CC8A604EEA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BB743319-1FFD-4CDD-B9ED-9DC6E002C406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6"/>
                  <a:chOff x="-221304" y="2171701"/>
                  <a:chExt cx="1277659" cy="1367656"/>
                </a:xfrm>
              </p:grpSpPr>
              <p:sp>
                <p:nvSpPr>
                  <p:cNvPr id="217" name="雲 391">
                    <a:extLst>
                      <a:ext uri="{FF2B5EF4-FFF2-40B4-BE49-F238E27FC236}">
                        <a16:creationId xmlns:a16="http://schemas.microsoft.com/office/drawing/2014/main" id="{56BB8E3C-918A-4499-BEAF-FF8E8E655669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8" name="グループ化 217">
                    <a:extLst>
                      <a:ext uri="{FF2B5EF4-FFF2-40B4-BE49-F238E27FC236}">
                        <a16:creationId xmlns:a16="http://schemas.microsoft.com/office/drawing/2014/main" id="{B613162F-2899-4441-A3FB-967D5D68BE54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222" name="グループ化 221">
                      <a:extLst>
                        <a:ext uri="{FF2B5EF4-FFF2-40B4-BE49-F238E27FC236}">
                          <a16:creationId xmlns:a16="http://schemas.microsoft.com/office/drawing/2014/main" id="{68BF4D44-0AA9-4F64-9CCB-F103A1512D6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7" name="円/楕円 465">
                        <a:extLst>
                          <a:ext uri="{FF2B5EF4-FFF2-40B4-BE49-F238E27FC236}">
                            <a16:creationId xmlns:a16="http://schemas.microsoft.com/office/drawing/2014/main" id="{F81AD47C-706A-436F-9A0D-5C6C8B4CE8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8" name="円/楕円 466">
                        <a:extLst>
                          <a:ext uri="{FF2B5EF4-FFF2-40B4-BE49-F238E27FC236}">
                            <a16:creationId xmlns:a16="http://schemas.microsoft.com/office/drawing/2014/main" id="{35FF1D7C-2E82-4A85-8C16-DA36E10BE3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23" name="グループ化 222">
                      <a:extLst>
                        <a:ext uri="{FF2B5EF4-FFF2-40B4-BE49-F238E27FC236}">
                          <a16:creationId xmlns:a16="http://schemas.microsoft.com/office/drawing/2014/main" id="{6EC1920B-7D09-4561-B4CD-D8BD15B8E60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5" name="円/楕円 463">
                        <a:extLst>
                          <a:ext uri="{FF2B5EF4-FFF2-40B4-BE49-F238E27FC236}">
                            <a16:creationId xmlns:a16="http://schemas.microsoft.com/office/drawing/2014/main" id="{D1F1E0B5-F767-4338-A756-654523AF5B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6" name="円/楕円 464">
                        <a:extLst>
                          <a:ext uri="{FF2B5EF4-FFF2-40B4-BE49-F238E27FC236}">
                            <a16:creationId xmlns:a16="http://schemas.microsoft.com/office/drawing/2014/main" id="{23CE81D9-6D04-48C4-8A98-E4F0016B52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4" name="円/楕円 462">
                      <a:extLst>
                        <a:ext uri="{FF2B5EF4-FFF2-40B4-BE49-F238E27FC236}">
                          <a16:creationId xmlns:a16="http://schemas.microsoft.com/office/drawing/2014/main" id="{CB555761-1068-467C-B743-C3ADFFAC8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9" name="円/楕円 27">
                    <a:extLst>
                      <a:ext uri="{FF2B5EF4-FFF2-40B4-BE49-F238E27FC236}">
                        <a16:creationId xmlns:a16="http://schemas.microsoft.com/office/drawing/2014/main" id="{9CD9ACB1-EDAB-4DA2-B899-B7F2AB6075E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26103" y="3308367"/>
                    <a:ext cx="378859" cy="147658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-1 w 3210417"/>
                      <a:gd name="connsiteY0" fmla="*/ 38994 h 385279"/>
                      <a:gd name="connsiteX1" fmla="*/ 1605204 w 3210417"/>
                      <a:gd name="connsiteY1" fmla="*/ 45240 h 385279"/>
                      <a:gd name="connsiteX2" fmla="*/ 3210417 w 3210417"/>
                      <a:gd name="connsiteY2" fmla="*/ 38994 h 385279"/>
                      <a:gd name="connsiteX3" fmla="*/ 1605208 w 3210417"/>
                      <a:gd name="connsiteY3" fmla="*/ 385279 h 385279"/>
                      <a:gd name="connsiteX4" fmla="*/ -1 w 3210417"/>
                      <a:gd name="connsiteY4" fmla="*/ 38994 h 385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17" h="385279">
                        <a:moveTo>
                          <a:pt x="-1" y="38994"/>
                        </a:moveTo>
                        <a:cubicBezTo>
                          <a:pt x="-2" y="-17679"/>
                          <a:pt x="718672" y="45240"/>
                          <a:pt x="1605204" y="45240"/>
                        </a:cubicBezTo>
                        <a:cubicBezTo>
                          <a:pt x="2491736" y="45240"/>
                          <a:pt x="3210417" y="-52248"/>
                          <a:pt x="3210417" y="38994"/>
                        </a:cubicBezTo>
                        <a:cubicBezTo>
                          <a:pt x="3210417" y="130236"/>
                          <a:pt x="2491740" y="385279"/>
                          <a:pt x="1605208" y="385279"/>
                        </a:cubicBezTo>
                        <a:cubicBezTo>
                          <a:pt x="718676" y="385279"/>
                          <a:pt x="0" y="95667"/>
                          <a:pt x="-1" y="3899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" name="円/楕円 449">
                    <a:extLst>
                      <a:ext uri="{FF2B5EF4-FFF2-40B4-BE49-F238E27FC236}">
                        <a16:creationId xmlns:a16="http://schemas.microsoft.com/office/drawing/2014/main" id="{D0885607-6D21-4FA0-9165-73F55F60EB05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BBBB8F58-993B-469B-A6AD-299E4D6873C3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6" name="アーチ 205">
                  <a:extLst>
                    <a:ext uri="{FF2B5EF4-FFF2-40B4-BE49-F238E27FC236}">
                      <a16:creationId xmlns:a16="http://schemas.microsoft.com/office/drawing/2014/main" id="{447E0043-59FD-445D-B0F6-C40E6FC886ED}"/>
                    </a:ext>
                  </a:extLst>
                </p:cNvPr>
                <p:cNvSpPr/>
                <p:nvPr/>
              </p:nvSpPr>
              <p:spPr>
                <a:xfrm rot="12600000">
                  <a:off x="1509353" y="414676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7" name="アーチ 206">
                  <a:extLst>
                    <a:ext uri="{FF2B5EF4-FFF2-40B4-BE49-F238E27FC236}">
                      <a16:creationId xmlns:a16="http://schemas.microsoft.com/office/drawing/2014/main" id="{361091DA-57C9-41C0-8820-4B03C5BB1D34}"/>
                    </a:ext>
                  </a:extLst>
                </p:cNvPr>
                <p:cNvSpPr/>
                <p:nvPr/>
              </p:nvSpPr>
              <p:spPr>
                <a:xfrm rot="9000000">
                  <a:off x="2108997" y="414676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1BE68101-DFC9-4BF6-AD36-5608B483C763}"/>
                    </a:ext>
                  </a:extLst>
                </p:cNvPr>
                <p:cNvGrpSpPr/>
                <p:nvPr/>
              </p:nvGrpSpPr>
              <p:grpSpPr>
                <a:xfrm rot="20968118">
                  <a:off x="2342728" y="3839398"/>
                  <a:ext cx="293923" cy="332499"/>
                  <a:chOff x="2926637" y="3499228"/>
                  <a:chExt cx="361165" cy="407550"/>
                </a:xfrm>
              </p:grpSpPr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4CD07D02-5D98-4A8D-9DA3-0F37213345F4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E9949D55-16AE-4C7E-8413-24037B21D71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BE3FE509-6413-4FFA-988D-D65548B89612}"/>
                    </a:ext>
                  </a:extLst>
                </p:cNvPr>
                <p:cNvGrpSpPr/>
                <p:nvPr/>
              </p:nvGrpSpPr>
              <p:grpSpPr>
                <a:xfrm>
                  <a:off x="2395032" y="3822432"/>
                  <a:ext cx="742589" cy="1615317"/>
                  <a:chOff x="2395032" y="3822432"/>
                  <a:chExt cx="742589" cy="1615317"/>
                </a:xfrm>
              </p:grpSpPr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F0AA2E6B-BAE3-43B8-ACDF-DDF329C27EB6}"/>
                      </a:ext>
                    </a:extLst>
                  </p:cNvPr>
                  <p:cNvSpPr/>
                  <p:nvPr/>
                </p:nvSpPr>
                <p:spPr>
                  <a:xfrm rot="20968118">
                    <a:off x="2395032" y="3822432"/>
                    <a:ext cx="742589" cy="1515432"/>
                  </a:xfrm>
                  <a:custGeom>
                    <a:avLst/>
                    <a:gdLst>
                      <a:gd name="connsiteX0" fmla="*/ 173410 w 742589"/>
                      <a:gd name="connsiteY0" fmla="*/ 1056 h 1515432"/>
                      <a:gd name="connsiteX1" fmla="*/ 203139 w 742589"/>
                      <a:gd name="connsiteY1" fmla="*/ 16912 h 1515432"/>
                      <a:gd name="connsiteX2" fmla="*/ 207287 w 742589"/>
                      <a:gd name="connsiteY2" fmla="*/ 23175 h 1515432"/>
                      <a:gd name="connsiteX3" fmla="*/ 330663 w 742589"/>
                      <a:gd name="connsiteY3" fmla="*/ 146859 h 1515432"/>
                      <a:gd name="connsiteX4" fmla="*/ 343317 w 742589"/>
                      <a:gd name="connsiteY4" fmla="*/ 165962 h 1515432"/>
                      <a:gd name="connsiteX5" fmla="*/ 345115 w 742589"/>
                      <a:gd name="connsiteY5" fmla="*/ 175231 h 1515432"/>
                      <a:gd name="connsiteX6" fmla="*/ 348606 w 742589"/>
                      <a:gd name="connsiteY6" fmla="*/ 181552 h 1515432"/>
                      <a:gd name="connsiteX7" fmla="*/ 353217 w 742589"/>
                      <a:gd name="connsiteY7" fmla="*/ 413529 h 1515432"/>
                      <a:gd name="connsiteX8" fmla="*/ 356549 w 742589"/>
                      <a:gd name="connsiteY8" fmla="*/ 522421 h 1515432"/>
                      <a:gd name="connsiteX9" fmla="*/ 356008 w 742589"/>
                      <a:gd name="connsiteY9" fmla="*/ 578579 h 1515432"/>
                      <a:gd name="connsiteX10" fmla="*/ 719874 w 742589"/>
                      <a:gd name="connsiteY10" fmla="*/ 1142920 h 1515432"/>
                      <a:gd name="connsiteX11" fmla="*/ 730928 w 742589"/>
                      <a:gd name="connsiteY11" fmla="*/ 1175875 h 1515432"/>
                      <a:gd name="connsiteX12" fmla="*/ 733255 w 742589"/>
                      <a:gd name="connsiteY12" fmla="*/ 1179766 h 1515432"/>
                      <a:gd name="connsiteX13" fmla="*/ 733254 w 742589"/>
                      <a:gd name="connsiteY13" fmla="*/ 1179766 h 1515432"/>
                      <a:gd name="connsiteX14" fmla="*/ 734000 w 742589"/>
                      <a:gd name="connsiteY14" fmla="*/ 1185032 h 1515432"/>
                      <a:gd name="connsiteX15" fmla="*/ 737570 w 742589"/>
                      <a:gd name="connsiteY15" fmla="*/ 1195675 h 1515432"/>
                      <a:gd name="connsiteX16" fmla="*/ 736890 w 742589"/>
                      <a:gd name="connsiteY16" fmla="*/ 1205454 h 1515432"/>
                      <a:gd name="connsiteX17" fmla="*/ 742589 w 742589"/>
                      <a:gd name="connsiteY17" fmla="*/ 1245727 h 1515432"/>
                      <a:gd name="connsiteX18" fmla="*/ 630997 w 742589"/>
                      <a:gd name="connsiteY18" fmla="*/ 1393851 h 1515432"/>
                      <a:gd name="connsiteX19" fmla="*/ 314326 w 742589"/>
                      <a:gd name="connsiteY19" fmla="*/ 1505795 h 1515432"/>
                      <a:gd name="connsiteX20" fmla="*/ 100241 w 742589"/>
                      <a:gd name="connsiteY20" fmla="*/ 1403537 h 1515432"/>
                      <a:gd name="connsiteX21" fmla="*/ 100241 w 742589"/>
                      <a:gd name="connsiteY21" fmla="*/ 1403538 h 1515432"/>
                      <a:gd name="connsiteX22" fmla="*/ 202498 w 742589"/>
                      <a:gd name="connsiteY22" fmla="*/ 1189453 h 1515432"/>
                      <a:gd name="connsiteX23" fmla="*/ 397484 w 742589"/>
                      <a:gd name="connsiteY23" fmla="*/ 1120525 h 1515432"/>
                      <a:gd name="connsiteX24" fmla="*/ 154790 w 742589"/>
                      <a:gd name="connsiteY24" fmla="*/ 628790 h 1515432"/>
                      <a:gd name="connsiteX25" fmla="*/ 136504 w 742589"/>
                      <a:gd name="connsiteY25" fmla="*/ 611344 h 1515432"/>
                      <a:gd name="connsiteX26" fmla="*/ 78605 w 742589"/>
                      <a:gd name="connsiteY26" fmla="*/ 413529 h 1515432"/>
                      <a:gd name="connsiteX27" fmla="*/ 136505 w 742589"/>
                      <a:gd name="connsiteY27" fmla="*/ 215713 h 1515432"/>
                      <a:gd name="connsiteX28" fmla="*/ 187699 w 742589"/>
                      <a:gd name="connsiteY28" fmla="*/ 166867 h 1515432"/>
                      <a:gd name="connsiteX29" fmla="*/ 161359 w 742589"/>
                      <a:gd name="connsiteY29" fmla="*/ 140461 h 1515432"/>
                      <a:gd name="connsiteX30" fmla="*/ 98332 w 742589"/>
                      <a:gd name="connsiteY30" fmla="*/ 203645 h 1515432"/>
                      <a:gd name="connsiteX31" fmla="*/ 16871 w 742589"/>
                      <a:gd name="connsiteY31" fmla="*/ 203645 h 1515432"/>
                      <a:gd name="connsiteX32" fmla="*/ 16870 w 742589"/>
                      <a:gd name="connsiteY32" fmla="*/ 121980 h 1515432"/>
                      <a:gd name="connsiteX33" fmla="*/ 121677 w 742589"/>
                      <a:gd name="connsiteY33" fmla="*/ 16912 h 1515432"/>
                      <a:gd name="connsiteX34" fmla="*/ 140732 w 742589"/>
                      <a:gd name="connsiteY34" fmla="*/ 4228 h 1515432"/>
                      <a:gd name="connsiteX35" fmla="*/ 173410 w 742589"/>
                      <a:gd name="connsiteY35" fmla="*/ 1056 h 1515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742589" h="1515432">
                        <a:moveTo>
                          <a:pt x="173410" y="1056"/>
                        </a:moveTo>
                        <a:cubicBezTo>
                          <a:pt x="184302" y="3170"/>
                          <a:pt x="194702" y="8457"/>
                          <a:pt x="203139" y="16912"/>
                        </a:cubicBezTo>
                        <a:lnTo>
                          <a:pt x="207287" y="23175"/>
                        </a:lnTo>
                        <a:lnTo>
                          <a:pt x="330663" y="146859"/>
                        </a:lnTo>
                        <a:cubicBezTo>
                          <a:pt x="336287" y="152497"/>
                          <a:pt x="340506" y="159010"/>
                          <a:pt x="343317" y="165962"/>
                        </a:cubicBezTo>
                        <a:lnTo>
                          <a:pt x="345115" y="175231"/>
                        </a:lnTo>
                        <a:lnTo>
                          <a:pt x="348606" y="181552"/>
                        </a:lnTo>
                        <a:cubicBezTo>
                          <a:pt x="365813" y="231826"/>
                          <a:pt x="353217" y="316964"/>
                          <a:pt x="353217" y="413529"/>
                        </a:cubicBezTo>
                        <a:cubicBezTo>
                          <a:pt x="353217" y="452154"/>
                          <a:pt x="355232" y="488952"/>
                          <a:pt x="356549" y="522421"/>
                        </a:cubicBezTo>
                        <a:lnTo>
                          <a:pt x="356008" y="578579"/>
                        </a:lnTo>
                        <a:lnTo>
                          <a:pt x="719874" y="1142920"/>
                        </a:lnTo>
                        <a:lnTo>
                          <a:pt x="730928" y="1175875"/>
                        </a:lnTo>
                        <a:lnTo>
                          <a:pt x="733255" y="1179766"/>
                        </a:lnTo>
                        <a:lnTo>
                          <a:pt x="733254" y="1179766"/>
                        </a:lnTo>
                        <a:lnTo>
                          <a:pt x="734000" y="1185032"/>
                        </a:lnTo>
                        <a:lnTo>
                          <a:pt x="737570" y="1195675"/>
                        </a:lnTo>
                        <a:lnTo>
                          <a:pt x="736890" y="1205454"/>
                        </a:lnTo>
                        <a:lnTo>
                          <a:pt x="742589" y="1245727"/>
                        </a:lnTo>
                        <a:cubicBezTo>
                          <a:pt x="738645" y="1310986"/>
                          <a:pt x="696514" y="1370691"/>
                          <a:pt x="630997" y="1393851"/>
                        </a:cubicBezTo>
                        <a:lnTo>
                          <a:pt x="314326" y="1505795"/>
                        </a:lnTo>
                        <a:cubicBezTo>
                          <a:pt x="226970" y="1536675"/>
                          <a:pt x="131121" y="1490893"/>
                          <a:pt x="100241" y="1403537"/>
                        </a:cubicBezTo>
                        <a:lnTo>
                          <a:pt x="100241" y="1403538"/>
                        </a:lnTo>
                        <a:cubicBezTo>
                          <a:pt x="69361" y="1316183"/>
                          <a:pt x="115143" y="1220334"/>
                          <a:pt x="202498" y="1189453"/>
                        </a:cubicBezTo>
                        <a:lnTo>
                          <a:pt x="397484" y="1120525"/>
                        </a:lnTo>
                        <a:lnTo>
                          <a:pt x="154790" y="628790"/>
                        </a:lnTo>
                        <a:lnTo>
                          <a:pt x="136504" y="611344"/>
                        </a:lnTo>
                        <a:cubicBezTo>
                          <a:pt x="100732" y="560718"/>
                          <a:pt x="78605" y="490780"/>
                          <a:pt x="78605" y="413529"/>
                        </a:cubicBezTo>
                        <a:cubicBezTo>
                          <a:pt x="78605" y="336276"/>
                          <a:pt x="100731" y="266338"/>
                          <a:pt x="136505" y="215713"/>
                        </a:cubicBezTo>
                        <a:lnTo>
                          <a:pt x="187699" y="166867"/>
                        </a:lnTo>
                        <a:lnTo>
                          <a:pt x="161359" y="140461"/>
                        </a:lnTo>
                        <a:lnTo>
                          <a:pt x="98332" y="203645"/>
                        </a:lnTo>
                        <a:cubicBezTo>
                          <a:pt x="75838" y="226196"/>
                          <a:pt x="39366" y="226196"/>
                          <a:pt x="16871" y="203645"/>
                        </a:cubicBezTo>
                        <a:cubicBezTo>
                          <a:pt x="-5624" y="181095"/>
                          <a:pt x="-5624" y="144532"/>
                          <a:pt x="16870" y="121980"/>
                        </a:cubicBezTo>
                        <a:lnTo>
                          <a:pt x="121677" y="16912"/>
                        </a:lnTo>
                        <a:cubicBezTo>
                          <a:pt x="127301" y="11275"/>
                          <a:pt x="133799" y="7047"/>
                          <a:pt x="140732" y="4228"/>
                        </a:cubicBezTo>
                        <a:cubicBezTo>
                          <a:pt x="151134" y="-1"/>
                          <a:pt x="162517" y="-1058"/>
                          <a:pt x="173410" y="105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5B0B19CC-B965-47D7-AA07-E77ED0F992ED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2470247" y="4940754"/>
                    <a:ext cx="463728" cy="530262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0 w 816717"/>
                      <a:gd name="connsiteY2" fmla="*/ 119223 h 826528"/>
                      <a:gd name="connsiteX3" fmla="*/ 660660 w 816717"/>
                      <a:gd name="connsiteY3" fmla="*/ 1930 h 826528"/>
                      <a:gd name="connsiteX4" fmla="*/ 778556 w 816717"/>
                      <a:gd name="connsiteY4" fmla="*/ 102155 h 826528"/>
                      <a:gd name="connsiteX5" fmla="*/ 816717 w 816717"/>
                      <a:gd name="connsiteY5" fmla="*/ 826528 h 826528"/>
                      <a:gd name="connsiteX0" fmla="*/ 0 w 372945"/>
                      <a:gd name="connsiteY0" fmla="*/ 824598 h 824598"/>
                      <a:gd name="connsiteX1" fmla="*/ 27923 w 372945"/>
                      <a:gd name="connsiteY1" fmla="*/ 294570 h 824598"/>
                      <a:gd name="connsiteX2" fmla="*/ 216888 w 372945"/>
                      <a:gd name="connsiteY2" fmla="*/ 0 h 824598"/>
                      <a:gd name="connsiteX3" fmla="*/ 334784 w 372945"/>
                      <a:gd name="connsiteY3" fmla="*/ 100225 h 824598"/>
                      <a:gd name="connsiteX4" fmla="*/ 372945 w 372945"/>
                      <a:gd name="connsiteY4" fmla="*/ 824598 h 824598"/>
                      <a:gd name="connsiteX0" fmla="*/ 0 w 372945"/>
                      <a:gd name="connsiteY0" fmla="*/ 724373 h 724373"/>
                      <a:gd name="connsiteX1" fmla="*/ 27923 w 372945"/>
                      <a:gd name="connsiteY1" fmla="*/ 194345 h 724373"/>
                      <a:gd name="connsiteX2" fmla="*/ 334784 w 372945"/>
                      <a:gd name="connsiteY2" fmla="*/ 0 h 724373"/>
                      <a:gd name="connsiteX3" fmla="*/ 372945 w 372945"/>
                      <a:gd name="connsiteY3" fmla="*/ 724373 h 724373"/>
                      <a:gd name="connsiteX0" fmla="*/ 0 w 377978"/>
                      <a:gd name="connsiteY0" fmla="*/ 582120 h 582120"/>
                      <a:gd name="connsiteX1" fmla="*/ 27923 w 377978"/>
                      <a:gd name="connsiteY1" fmla="*/ 52092 h 582120"/>
                      <a:gd name="connsiteX2" fmla="*/ 376388 w 377978"/>
                      <a:gd name="connsiteY2" fmla="*/ 0 h 582120"/>
                      <a:gd name="connsiteX3" fmla="*/ 372945 w 377978"/>
                      <a:gd name="connsiteY3" fmla="*/ 582120 h 582120"/>
                      <a:gd name="connsiteX0" fmla="*/ 0 w 443870"/>
                      <a:gd name="connsiteY0" fmla="*/ 582120 h 582120"/>
                      <a:gd name="connsiteX1" fmla="*/ 27923 w 443870"/>
                      <a:gd name="connsiteY1" fmla="*/ 52092 h 582120"/>
                      <a:gd name="connsiteX2" fmla="*/ 376388 w 443870"/>
                      <a:gd name="connsiteY2" fmla="*/ 0 h 582120"/>
                      <a:gd name="connsiteX3" fmla="*/ 443870 w 443870"/>
                      <a:gd name="connsiteY3" fmla="*/ 573574 h 582120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57753"/>
                      <a:gd name="connsiteY0" fmla="*/ 533390 h 533390"/>
                      <a:gd name="connsiteX1" fmla="*/ 41806 w 457753"/>
                      <a:gd name="connsiteY1" fmla="*/ 3128 h 533390"/>
                      <a:gd name="connsiteX2" fmla="*/ 441741 w 457753"/>
                      <a:gd name="connsiteY2" fmla="*/ 0 h 533390"/>
                      <a:gd name="connsiteX3" fmla="*/ 457753 w 457753"/>
                      <a:gd name="connsiteY3" fmla="*/ 524610 h 533390"/>
                      <a:gd name="connsiteX4" fmla="*/ 0 w 457753"/>
                      <a:gd name="connsiteY4" fmla="*/ 533390 h 533390"/>
                      <a:gd name="connsiteX0" fmla="*/ 0 w 457753"/>
                      <a:gd name="connsiteY0" fmla="*/ 533390 h 533390"/>
                      <a:gd name="connsiteX1" fmla="*/ 41806 w 457753"/>
                      <a:gd name="connsiteY1" fmla="*/ 3128 h 533390"/>
                      <a:gd name="connsiteX2" fmla="*/ 441741 w 457753"/>
                      <a:gd name="connsiteY2" fmla="*/ 0 h 533390"/>
                      <a:gd name="connsiteX3" fmla="*/ 457753 w 457753"/>
                      <a:gd name="connsiteY3" fmla="*/ 524610 h 533390"/>
                      <a:gd name="connsiteX4" fmla="*/ 0 w 457753"/>
                      <a:gd name="connsiteY4" fmla="*/ 533390 h 533390"/>
                      <a:gd name="connsiteX0" fmla="*/ 0 w 463728"/>
                      <a:gd name="connsiteY0" fmla="*/ 530262 h 530262"/>
                      <a:gd name="connsiteX1" fmla="*/ 41806 w 463728"/>
                      <a:gd name="connsiteY1" fmla="*/ 0 h 530262"/>
                      <a:gd name="connsiteX2" fmla="*/ 462193 w 463728"/>
                      <a:gd name="connsiteY2" fmla="*/ 47175 h 530262"/>
                      <a:gd name="connsiteX3" fmla="*/ 457753 w 463728"/>
                      <a:gd name="connsiteY3" fmla="*/ 521482 h 530262"/>
                      <a:gd name="connsiteX4" fmla="*/ 0 w 463728"/>
                      <a:gd name="connsiteY4" fmla="*/ 530262 h 530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3728" h="530262">
                        <a:moveTo>
                          <a:pt x="0" y="530262"/>
                        </a:moveTo>
                        <a:lnTo>
                          <a:pt x="41806" y="0"/>
                        </a:lnTo>
                        <a:lnTo>
                          <a:pt x="462193" y="47175"/>
                        </a:lnTo>
                        <a:cubicBezTo>
                          <a:pt x="469969" y="84381"/>
                          <a:pt x="445033" y="280024"/>
                          <a:pt x="457753" y="521482"/>
                        </a:cubicBezTo>
                        <a:cubicBezTo>
                          <a:pt x="326636" y="457064"/>
                          <a:pt x="189162" y="427469"/>
                          <a:pt x="0" y="530262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6F97E456-6646-4A2F-9EE6-2A43984D9DEC}"/>
                    </a:ext>
                  </a:extLst>
                </p:cNvPr>
                <p:cNvGrpSpPr/>
                <p:nvPr/>
              </p:nvGrpSpPr>
              <p:grpSpPr>
                <a:xfrm flipH="1">
                  <a:off x="826277" y="3822432"/>
                  <a:ext cx="742589" cy="1615317"/>
                  <a:chOff x="2395032" y="3822432"/>
                  <a:chExt cx="742589" cy="1615317"/>
                </a:xfrm>
              </p:grpSpPr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3E7632B6-CD15-4923-BEEB-15041078EDC0}"/>
                      </a:ext>
                    </a:extLst>
                  </p:cNvPr>
                  <p:cNvSpPr/>
                  <p:nvPr/>
                </p:nvSpPr>
                <p:spPr>
                  <a:xfrm rot="20968118">
                    <a:off x="2395032" y="3822432"/>
                    <a:ext cx="742589" cy="1515432"/>
                  </a:xfrm>
                  <a:custGeom>
                    <a:avLst/>
                    <a:gdLst>
                      <a:gd name="connsiteX0" fmla="*/ 173410 w 742589"/>
                      <a:gd name="connsiteY0" fmla="*/ 1056 h 1515432"/>
                      <a:gd name="connsiteX1" fmla="*/ 203139 w 742589"/>
                      <a:gd name="connsiteY1" fmla="*/ 16912 h 1515432"/>
                      <a:gd name="connsiteX2" fmla="*/ 207287 w 742589"/>
                      <a:gd name="connsiteY2" fmla="*/ 23175 h 1515432"/>
                      <a:gd name="connsiteX3" fmla="*/ 330663 w 742589"/>
                      <a:gd name="connsiteY3" fmla="*/ 146859 h 1515432"/>
                      <a:gd name="connsiteX4" fmla="*/ 343317 w 742589"/>
                      <a:gd name="connsiteY4" fmla="*/ 165962 h 1515432"/>
                      <a:gd name="connsiteX5" fmla="*/ 345115 w 742589"/>
                      <a:gd name="connsiteY5" fmla="*/ 175231 h 1515432"/>
                      <a:gd name="connsiteX6" fmla="*/ 348606 w 742589"/>
                      <a:gd name="connsiteY6" fmla="*/ 181552 h 1515432"/>
                      <a:gd name="connsiteX7" fmla="*/ 353217 w 742589"/>
                      <a:gd name="connsiteY7" fmla="*/ 413529 h 1515432"/>
                      <a:gd name="connsiteX8" fmla="*/ 356549 w 742589"/>
                      <a:gd name="connsiteY8" fmla="*/ 522421 h 1515432"/>
                      <a:gd name="connsiteX9" fmla="*/ 356008 w 742589"/>
                      <a:gd name="connsiteY9" fmla="*/ 578579 h 1515432"/>
                      <a:gd name="connsiteX10" fmla="*/ 719874 w 742589"/>
                      <a:gd name="connsiteY10" fmla="*/ 1142920 h 1515432"/>
                      <a:gd name="connsiteX11" fmla="*/ 730928 w 742589"/>
                      <a:gd name="connsiteY11" fmla="*/ 1175875 h 1515432"/>
                      <a:gd name="connsiteX12" fmla="*/ 733255 w 742589"/>
                      <a:gd name="connsiteY12" fmla="*/ 1179766 h 1515432"/>
                      <a:gd name="connsiteX13" fmla="*/ 733254 w 742589"/>
                      <a:gd name="connsiteY13" fmla="*/ 1179766 h 1515432"/>
                      <a:gd name="connsiteX14" fmla="*/ 734000 w 742589"/>
                      <a:gd name="connsiteY14" fmla="*/ 1185032 h 1515432"/>
                      <a:gd name="connsiteX15" fmla="*/ 737570 w 742589"/>
                      <a:gd name="connsiteY15" fmla="*/ 1195675 h 1515432"/>
                      <a:gd name="connsiteX16" fmla="*/ 736890 w 742589"/>
                      <a:gd name="connsiteY16" fmla="*/ 1205454 h 1515432"/>
                      <a:gd name="connsiteX17" fmla="*/ 742589 w 742589"/>
                      <a:gd name="connsiteY17" fmla="*/ 1245727 h 1515432"/>
                      <a:gd name="connsiteX18" fmla="*/ 630997 w 742589"/>
                      <a:gd name="connsiteY18" fmla="*/ 1393851 h 1515432"/>
                      <a:gd name="connsiteX19" fmla="*/ 314326 w 742589"/>
                      <a:gd name="connsiteY19" fmla="*/ 1505795 h 1515432"/>
                      <a:gd name="connsiteX20" fmla="*/ 100241 w 742589"/>
                      <a:gd name="connsiteY20" fmla="*/ 1403537 h 1515432"/>
                      <a:gd name="connsiteX21" fmla="*/ 100241 w 742589"/>
                      <a:gd name="connsiteY21" fmla="*/ 1403538 h 1515432"/>
                      <a:gd name="connsiteX22" fmla="*/ 202498 w 742589"/>
                      <a:gd name="connsiteY22" fmla="*/ 1189453 h 1515432"/>
                      <a:gd name="connsiteX23" fmla="*/ 397484 w 742589"/>
                      <a:gd name="connsiteY23" fmla="*/ 1120525 h 1515432"/>
                      <a:gd name="connsiteX24" fmla="*/ 154790 w 742589"/>
                      <a:gd name="connsiteY24" fmla="*/ 628790 h 1515432"/>
                      <a:gd name="connsiteX25" fmla="*/ 136504 w 742589"/>
                      <a:gd name="connsiteY25" fmla="*/ 611344 h 1515432"/>
                      <a:gd name="connsiteX26" fmla="*/ 78605 w 742589"/>
                      <a:gd name="connsiteY26" fmla="*/ 413529 h 1515432"/>
                      <a:gd name="connsiteX27" fmla="*/ 136505 w 742589"/>
                      <a:gd name="connsiteY27" fmla="*/ 215713 h 1515432"/>
                      <a:gd name="connsiteX28" fmla="*/ 187699 w 742589"/>
                      <a:gd name="connsiteY28" fmla="*/ 166867 h 1515432"/>
                      <a:gd name="connsiteX29" fmla="*/ 161359 w 742589"/>
                      <a:gd name="connsiteY29" fmla="*/ 140461 h 1515432"/>
                      <a:gd name="connsiteX30" fmla="*/ 98332 w 742589"/>
                      <a:gd name="connsiteY30" fmla="*/ 203645 h 1515432"/>
                      <a:gd name="connsiteX31" fmla="*/ 16871 w 742589"/>
                      <a:gd name="connsiteY31" fmla="*/ 203645 h 1515432"/>
                      <a:gd name="connsiteX32" fmla="*/ 16870 w 742589"/>
                      <a:gd name="connsiteY32" fmla="*/ 121980 h 1515432"/>
                      <a:gd name="connsiteX33" fmla="*/ 121677 w 742589"/>
                      <a:gd name="connsiteY33" fmla="*/ 16912 h 1515432"/>
                      <a:gd name="connsiteX34" fmla="*/ 140732 w 742589"/>
                      <a:gd name="connsiteY34" fmla="*/ 4228 h 1515432"/>
                      <a:gd name="connsiteX35" fmla="*/ 173410 w 742589"/>
                      <a:gd name="connsiteY35" fmla="*/ 1056 h 1515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742589" h="1515432">
                        <a:moveTo>
                          <a:pt x="173410" y="1056"/>
                        </a:moveTo>
                        <a:cubicBezTo>
                          <a:pt x="184302" y="3170"/>
                          <a:pt x="194702" y="8457"/>
                          <a:pt x="203139" y="16912"/>
                        </a:cubicBezTo>
                        <a:lnTo>
                          <a:pt x="207287" y="23175"/>
                        </a:lnTo>
                        <a:lnTo>
                          <a:pt x="330663" y="146859"/>
                        </a:lnTo>
                        <a:cubicBezTo>
                          <a:pt x="336287" y="152497"/>
                          <a:pt x="340506" y="159010"/>
                          <a:pt x="343317" y="165962"/>
                        </a:cubicBezTo>
                        <a:lnTo>
                          <a:pt x="345115" y="175231"/>
                        </a:lnTo>
                        <a:lnTo>
                          <a:pt x="348606" y="181552"/>
                        </a:lnTo>
                        <a:cubicBezTo>
                          <a:pt x="365813" y="231826"/>
                          <a:pt x="353217" y="316964"/>
                          <a:pt x="353217" y="413529"/>
                        </a:cubicBezTo>
                        <a:cubicBezTo>
                          <a:pt x="353217" y="452154"/>
                          <a:pt x="355232" y="488952"/>
                          <a:pt x="356549" y="522421"/>
                        </a:cubicBezTo>
                        <a:lnTo>
                          <a:pt x="356008" y="578579"/>
                        </a:lnTo>
                        <a:lnTo>
                          <a:pt x="719874" y="1142920"/>
                        </a:lnTo>
                        <a:lnTo>
                          <a:pt x="730928" y="1175875"/>
                        </a:lnTo>
                        <a:lnTo>
                          <a:pt x="733255" y="1179766"/>
                        </a:lnTo>
                        <a:lnTo>
                          <a:pt x="733254" y="1179766"/>
                        </a:lnTo>
                        <a:lnTo>
                          <a:pt x="734000" y="1185032"/>
                        </a:lnTo>
                        <a:lnTo>
                          <a:pt x="737570" y="1195675"/>
                        </a:lnTo>
                        <a:lnTo>
                          <a:pt x="736890" y="1205454"/>
                        </a:lnTo>
                        <a:lnTo>
                          <a:pt x="742589" y="1245727"/>
                        </a:lnTo>
                        <a:cubicBezTo>
                          <a:pt x="738645" y="1310986"/>
                          <a:pt x="696514" y="1370691"/>
                          <a:pt x="630997" y="1393851"/>
                        </a:cubicBezTo>
                        <a:lnTo>
                          <a:pt x="314326" y="1505795"/>
                        </a:lnTo>
                        <a:cubicBezTo>
                          <a:pt x="226970" y="1536675"/>
                          <a:pt x="131121" y="1490893"/>
                          <a:pt x="100241" y="1403537"/>
                        </a:cubicBezTo>
                        <a:lnTo>
                          <a:pt x="100241" y="1403538"/>
                        </a:lnTo>
                        <a:cubicBezTo>
                          <a:pt x="69361" y="1316183"/>
                          <a:pt x="115143" y="1220334"/>
                          <a:pt x="202498" y="1189453"/>
                        </a:cubicBezTo>
                        <a:lnTo>
                          <a:pt x="397484" y="1120525"/>
                        </a:lnTo>
                        <a:lnTo>
                          <a:pt x="154790" y="628790"/>
                        </a:lnTo>
                        <a:lnTo>
                          <a:pt x="136504" y="611344"/>
                        </a:lnTo>
                        <a:cubicBezTo>
                          <a:pt x="100732" y="560718"/>
                          <a:pt x="78605" y="490780"/>
                          <a:pt x="78605" y="413529"/>
                        </a:cubicBezTo>
                        <a:cubicBezTo>
                          <a:pt x="78605" y="336276"/>
                          <a:pt x="100731" y="266338"/>
                          <a:pt x="136505" y="215713"/>
                        </a:cubicBezTo>
                        <a:lnTo>
                          <a:pt x="187699" y="166867"/>
                        </a:lnTo>
                        <a:lnTo>
                          <a:pt x="161359" y="140461"/>
                        </a:lnTo>
                        <a:lnTo>
                          <a:pt x="98332" y="203645"/>
                        </a:lnTo>
                        <a:cubicBezTo>
                          <a:pt x="75838" y="226196"/>
                          <a:pt x="39366" y="226196"/>
                          <a:pt x="16871" y="203645"/>
                        </a:cubicBezTo>
                        <a:cubicBezTo>
                          <a:pt x="-5624" y="181095"/>
                          <a:pt x="-5624" y="144532"/>
                          <a:pt x="16870" y="121980"/>
                        </a:cubicBezTo>
                        <a:lnTo>
                          <a:pt x="121677" y="16912"/>
                        </a:lnTo>
                        <a:cubicBezTo>
                          <a:pt x="127301" y="11275"/>
                          <a:pt x="133799" y="7047"/>
                          <a:pt x="140732" y="4228"/>
                        </a:cubicBezTo>
                        <a:cubicBezTo>
                          <a:pt x="151134" y="-1"/>
                          <a:pt x="162517" y="-1058"/>
                          <a:pt x="173410" y="105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2A9A4105-3B53-4C12-8E96-6DADCBBCDB7F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2470247" y="4940754"/>
                    <a:ext cx="463728" cy="530262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0 w 816717"/>
                      <a:gd name="connsiteY2" fmla="*/ 119223 h 826528"/>
                      <a:gd name="connsiteX3" fmla="*/ 660660 w 816717"/>
                      <a:gd name="connsiteY3" fmla="*/ 1930 h 826528"/>
                      <a:gd name="connsiteX4" fmla="*/ 778556 w 816717"/>
                      <a:gd name="connsiteY4" fmla="*/ 102155 h 826528"/>
                      <a:gd name="connsiteX5" fmla="*/ 816717 w 816717"/>
                      <a:gd name="connsiteY5" fmla="*/ 826528 h 826528"/>
                      <a:gd name="connsiteX0" fmla="*/ 0 w 372945"/>
                      <a:gd name="connsiteY0" fmla="*/ 824598 h 824598"/>
                      <a:gd name="connsiteX1" fmla="*/ 27923 w 372945"/>
                      <a:gd name="connsiteY1" fmla="*/ 294570 h 824598"/>
                      <a:gd name="connsiteX2" fmla="*/ 216888 w 372945"/>
                      <a:gd name="connsiteY2" fmla="*/ 0 h 824598"/>
                      <a:gd name="connsiteX3" fmla="*/ 334784 w 372945"/>
                      <a:gd name="connsiteY3" fmla="*/ 100225 h 824598"/>
                      <a:gd name="connsiteX4" fmla="*/ 372945 w 372945"/>
                      <a:gd name="connsiteY4" fmla="*/ 824598 h 824598"/>
                      <a:gd name="connsiteX0" fmla="*/ 0 w 372945"/>
                      <a:gd name="connsiteY0" fmla="*/ 724373 h 724373"/>
                      <a:gd name="connsiteX1" fmla="*/ 27923 w 372945"/>
                      <a:gd name="connsiteY1" fmla="*/ 194345 h 724373"/>
                      <a:gd name="connsiteX2" fmla="*/ 334784 w 372945"/>
                      <a:gd name="connsiteY2" fmla="*/ 0 h 724373"/>
                      <a:gd name="connsiteX3" fmla="*/ 372945 w 372945"/>
                      <a:gd name="connsiteY3" fmla="*/ 724373 h 724373"/>
                      <a:gd name="connsiteX0" fmla="*/ 0 w 377978"/>
                      <a:gd name="connsiteY0" fmla="*/ 582120 h 582120"/>
                      <a:gd name="connsiteX1" fmla="*/ 27923 w 377978"/>
                      <a:gd name="connsiteY1" fmla="*/ 52092 h 582120"/>
                      <a:gd name="connsiteX2" fmla="*/ 376388 w 377978"/>
                      <a:gd name="connsiteY2" fmla="*/ 0 h 582120"/>
                      <a:gd name="connsiteX3" fmla="*/ 372945 w 377978"/>
                      <a:gd name="connsiteY3" fmla="*/ 582120 h 582120"/>
                      <a:gd name="connsiteX0" fmla="*/ 0 w 443870"/>
                      <a:gd name="connsiteY0" fmla="*/ 582120 h 582120"/>
                      <a:gd name="connsiteX1" fmla="*/ 27923 w 443870"/>
                      <a:gd name="connsiteY1" fmla="*/ 52092 h 582120"/>
                      <a:gd name="connsiteX2" fmla="*/ 376388 w 443870"/>
                      <a:gd name="connsiteY2" fmla="*/ 0 h 582120"/>
                      <a:gd name="connsiteX3" fmla="*/ 443870 w 443870"/>
                      <a:gd name="connsiteY3" fmla="*/ 573574 h 582120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57753"/>
                      <a:gd name="connsiteY0" fmla="*/ 533390 h 533390"/>
                      <a:gd name="connsiteX1" fmla="*/ 41806 w 457753"/>
                      <a:gd name="connsiteY1" fmla="*/ 3128 h 533390"/>
                      <a:gd name="connsiteX2" fmla="*/ 441741 w 457753"/>
                      <a:gd name="connsiteY2" fmla="*/ 0 h 533390"/>
                      <a:gd name="connsiteX3" fmla="*/ 457753 w 457753"/>
                      <a:gd name="connsiteY3" fmla="*/ 524610 h 533390"/>
                      <a:gd name="connsiteX4" fmla="*/ 0 w 457753"/>
                      <a:gd name="connsiteY4" fmla="*/ 533390 h 533390"/>
                      <a:gd name="connsiteX0" fmla="*/ 0 w 457753"/>
                      <a:gd name="connsiteY0" fmla="*/ 533390 h 533390"/>
                      <a:gd name="connsiteX1" fmla="*/ 41806 w 457753"/>
                      <a:gd name="connsiteY1" fmla="*/ 3128 h 533390"/>
                      <a:gd name="connsiteX2" fmla="*/ 441741 w 457753"/>
                      <a:gd name="connsiteY2" fmla="*/ 0 h 533390"/>
                      <a:gd name="connsiteX3" fmla="*/ 457753 w 457753"/>
                      <a:gd name="connsiteY3" fmla="*/ 524610 h 533390"/>
                      <a:gd name="connsiteX4" fmla="*/ 0 w 457753"/>
                      <a:gd name="connsiteY4" fmla="*/ 533390 h 533390"/>
                      <a:gd name="connsiteX0" fmla="*/ 0 w 463728"/>
                      <a:gd name="connsiteY0" fmla="*/ 530262 h 530262"/>
                      <a:gd name="connsiteX1" fmla="*/ 41806 w 463728"/>
                      <a:gd name="connsiteY1" fmla="*/ 0 h 530262"/>
                      <a:gd name="connsiteX2" fmla="*/ 462193 w 463728"/>
                      <a:gd name="connsiteY2" fmla="*/ 47175 h 530262"/>
                      <a:gd name="connsiteX3" fmla="*/ 457753 w 463728"/>
                      <a:gd name="connsiteY3" fmla="*/ 521482 h 530262"/>
                      <a:gd name="connsiteX4" fmla="*/ 0 w 463728"/>
                      <a:gd name="connsiteY4" fmla="*/ 530262 h 530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3728" h="530262">
                        <a:moveTo>
                          <a:pt x="0" y="530262"/>
                        </a:moveTo>
                        <a:lnTo>
                          <a:pt x="41806" y="0"/>
                        </a:lnTo>
                        <a:lnTo>
                          <a:pt x="462193" y="47175"/>
                        </a:lnTo>
                        <a:cubicBezTo>
                          <a:pt x="469969" y="84381"/>
                          <a:pt x="445033" y="280024"/>
                          <a:pt x="457753" y="521482"/>
                        </a:cubicBezTo>
                        <a:cubicBezTo>
                          <a:pt x="326636" y="457064"/>
                          <a:pt x="189162" y="427469"/>
                          <a:pt x="0" y="530262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98" name="円/楕円 456">
                <a:extLst>
                  <a:ext uri="{FF2B5EF4-FFF2-40B4-BE49-F238E27FC236}">
                    <a16:creationId xmlns:a16="http://schemas.microsoft.com/office/drawing/2014/main" id="{E84878F3-CD0F-4219-B811-EFF203B8BC33}"/>
                  </a:ext>
                </a:extLst>
              </p:cNvPr>
              <p:cNvSpPr/>
              <p:nvPr/>
            </p:nvSpPr>
            <p:spPr>
              <a:xfrm>
                <a:off x="1569535" y="431042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457">
                <a:extLst>
                  <a:ext uri="{FF2B5EF4-FFF2-40B4-BE49-F238E27FC236}">
                    <a16:creationId xmlns:a16="http://schemas.microsoft.com/office/drawing/2014/main" id="{D1A6DF30-3639-4F67-873D-12124A48FECF}"/>
                  </a:ext>
                </a:extLst>
              </p:cNvPr>
              <p:cNvSpPr/>
              <p:nvPr/>
            </p:nvSpPr>
            <p:spPr>
              <a:xfrm>
                <a:off x="2157476" y="431042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458">
                <a:extLst>
                  <a:ext uri="{FF2B5EF4-FFF2-40B4-BE49-F238E27FC236}">
                    <a16:creationId xmlns:a16="http://schemas.microsoft.com/office/drawing/2014/main" id="{E926ED79-C71A-46AF-80EE-F6CB118AFB8C}"/>
                  </a:ext>
                </a:extLst>
              </p:cNvPr>
              <p:cNvSpPr/>
              <p:nvPr/>
            </p:nvSpPr>
            <p:spPr>
              <a:xfrm>
                <a:off x="1605027" y="4389520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円/楕円 459">
                <a:extLst>
                  <a:ext uri="{FF2B5EF4-FFF2-40B4-BE49-F238E27FC236}">
                    <a16:creationId xmlns:a16="http://schemas.microsoft.com/office/drawing/2014/main" id="{87303BE4-5120-4DA4-A000-0309DDB2A9FE}"/>
                  </a:ext>
                </a:extLst>
              </p:cNvPr>
              <p:cNvSpPr/>
              <p:nvPr/>
            </p:nvSpPr>
            <p:spPr>
              <a:xfrm>
                <a:off x="2192968" y="4389520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0008184D-5775-45EC-9E53-17873DA8EB81}"/>
                  </a:ext>
                </a:extLst>
              </p:cNvPr>
              <p:cNvSpPr/>
              <p:nvPr/>
            </p:nvSpPr>
            <p:spPr>
              <a:xfrm>
                <a:off x="1587645" y="430909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56716C7-7CE5-481A-B8D7-C451C188B1AC}"/>
                  </a:ext>
                </a:extLst>
              </p:cNvPr>
              <p:cNvSpPr/>
              <p:nvPr/>
            </p:nvSpPr>
            <p:spPr>
              <a:xfrm>
                <a:off x="2175586" y="430909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BB7798C1-BA03-476F-944A-047AC743D3DF}"/>
              </a:ext>
            </a:extLst>
          </p:cNvPr>
          <p:cNvGrpSpPr/>
          <p:nvPr/>
        </p:nvGrpSpPr>
        <p:grpSpPr>
          <a:xfrm>
            <a:off x="7513872" y="2151688"/>
            <a:ext cx="2158392" cy="2148800"/>
            <a:chOff x="2282701" y="4781208"/>
            <a:chExt cx="1573244" cy="1566252"/>
          </a:xfrm>
        </p:grpSpPr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9F29E18F-F557-43CD-B3BF-960F2968B0C1}"/>
                </a:ext>
              </a:extLst>
            </p:cNvPr>
            <p:cNvGrpSpPr/>
            <p:nvPr/>
          </p:nvGrpSpPr>
          <p:grpSpPr>
            <a:xfrm>
              <a:off x="2282701" y="4781208"/>
              <a:ext cx="1573244" cy="1566252"/>
              <a:chOff x="2282701" y="4781208"/>
              <a:chExt cx="1573244" cy="1566252"/>
            </a:xfrm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BFFD8872-D39B-4074-A019-B916EBBB21C9}"/>
                  </a:ext>
                </a:extLst>
              </p:cNvPr>
              <p:cNvSpPr/>
              <p:nvPr/>
            </p:nvSpPr>
            <p:spPr>
              <a:xfrm>
                <a:off x="2295079" y="4793586"/>
                <a:ext cx="1548490" cy="1548489"/>
              </a:xfrm>
              <a:custGeom>
                <a:avLst/>
                <a:gdLst>
                  <a:gd name="connsiteX0" fmla="*/ 2097702 w 4214307"/>
                  <a:gd name="connsiteY0" fmla="*/ 0 h 4214307"/>
                  <a:gd name="connsiteX1" fmla="*/ 2720331 w 4214307"/>
                  <a:gd name="connsiteY1" fmla="*/ 507458 h 4214307"/>
                  <a:gd name="connsiteX2" fmla="*/ 2733193 w 4214307"/>
                  <a:gd name="connsiteY2" fmla="*/ 635048 h 4214307"/>
                  <a:gd name="connsiteX3" fmla="*/ 2753399 w 4214307"/>
                  <a:gd name="connsiteY3" fmla="*/ 618543 h 4214307"/>
                  <a:gd name="connsiteX4" fmla="*/ 3507175 w 4214307"/>
                  <a:gd name="connsiteY4" fmla="*/ 695364 h 4214307"/>
                  <a:gd name="connsiteX5" fmla="*/ 3583995 w 4214307"/>
                  <a:gd name="connsiteY5" fmla="*/ 1449139 h 4214307"/>
                  <a:gd name="connsiteX6" fmla="*/ 3564459 w 4214307"/>
                  <a:gd name="connsiteY6" fmla="*/ 1473055 h 4214307"/>
                  <a:gd name="connsiteX7" fmla="*/ 3578766 w 4214307"/>
                  <a:gd name="connsiteY7" fmla="*/ 1471613 h 4214307"/>
                  <a:gd name="connsiteX8" fmla="*/ 4214307 w 4214307"/>
                  <a:gd name="connsiteY8" fmla="*/ 2107154 h 4214307"/>
                  <a:gd name="connsiteX9" fmla="*/ 3578766 w 4214307"/>
                  <a:gd name="connsiteY9" fmla="*/ 2742695 h 4214307"/>
                  <a:gd name="connsiteX10" fmla="*/ 3576943 w 4214307"/>
                  <a:gd name="connsiteY10" fmla="*/ 2742511 h 4214307"/>
                  <a:gd name="connsiteX11" fmla="*/ 3590301 w 4214307"/>
                  <a:gd name="connsiteY11" fmla="*/ 2758865 h 4214307"/>
                  <a:gd name="connsiteX12" fmla="*/ 3513481 w 4214307"/>
                  <a:gd name="connsiteY12" fmla="*/ 3512641 h 4214307"/>
                  <a:gd name="connsiteX13" fmla="*/ 2759705 w 4214307"/>
                  <a:gd name="connsiteY13" fmla="*/ 3589461 h 4214307"/>
                  <a:gd name="connsiteX14" fmla="*/ 2732044 w 4214307"/>
                  <a:gd name="connsiteY14" fmla="*/ 3566866 h 4214307"/>
                  <a:gd name="connsiteX15" fmla="*/ 2733243 w 4214307"/>
                  <a:gd name="connsiteY15" fmla="*/ 3578766 h 4214307"/>
                  <a:gd name="connsiteX16" fmla="*/ 2097702 w 4214307"/>
                  <a:gd name="connsiteY16" fmla="*/ 4214307 h 4214307"/>
                  <a:gd name="connsiteX17" fmla="*/ 1462161 w 4214307"/>
                  <a:gd name="connsiteY17" fmla="*/ 3578766 h 4214307"/>
                  <a:gd name="connsiteX18" fmla="*/ 1462772 w 4214307"/>
                  <a:gd name="connsiteY18" fmla="*/ 3572706 h 4214307"/>
                  <a:gd name="connsiteX19" fmla="*/ 1449977 w 4214307"/>
                  <a:gd name="connsiteY19" fmla="*/ 3583157 h 4214307"/>
                  <a:gd name="connsiteX20" fmla="*/ 696201 w 4214307"/>
                  <a:gd name="connsiteY20" fmla="*/ 3506337 h 4214307"/>
                  <a:gd name="connsiteX21" fmla="*/ 619381 w 4214307"/>
                  <a:gd name="connsiteY21" fmla="*/ 2752561 h 4214307"/>
                  <a:gd name="connsiteX22" fmla="*/ 628056 w 4214307"/>
                  <a:gd name="connsiteY22" fmla="*/ 2741941 h 4214307"/>
                  <a:gd name="connsiteX23" fmla="*/ 507457 w 4214307"/>
                  <a:gd name="connsiteY23" fmla="*/ 2729783 h 4214307"/>
                  <a:gd name="connsiteX24" fmla="*/ 0 w 4214307"/>
                  <a:gd name="connsiteY24" fmla="*/ 2107154 h 4214307"/>
                  <a:gd name="connsiteX25" fmla="*/ 635541 w 4214307"/>
                  <a:gd name="connsiteY25" fmla="*/ 1471613 h 4214307"/>
                  <a:gd name="connsiteX26" fmla="*/ 639195 w 4214307"/>
                  <a:gd name="connsiteY26" fmla="*/ 1471982 h 4214307"/>
                  <a:gd name="connsiteX27" fmla="*/ 625685 w 4214307"/>
                  <a:gd name="connsiteY27" fmla="*/ 1455443 h 4214307"/>
                  <a:gd name="connsiteX28" fmla="*/ 702505 w 4214307"/>
                  <a:gd name="connsiteY28" fmla="*/ 701667 h 4214307"/>
                  <a:gd name="connsiteX29" fmla="*/ 1456281 w 4214307"/>
                  <a:gd name="connsiteY29" fmla="*/ 624846 h 4214307"/>
                  <a:gd name="connsiteX30" fmla="*/ 1462710 w 4214307"/>
                  <a:gd name="connsiteY30" fmla="*/ 630098 h 4214307"/>
                  <a:gd name="connsiteX31" fmla="*/ 1475073 w 4214307"/>
                  <a:gd name="connsiteY31" fmla="*/ 507458 h 4214307"/>
                  <a:gd name="connsiteX32" fmla="*/ 2097702 w 4214307"/>
                  <a:gd name="connsiteY32" fmla="*/ 0 h 421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214307" h="4214307">
                    <a:moveTo>
                      <a:pt x="2097702" y="0"/>
                    </a:moveTo>
                    <a:cubicBezTo>
                      <a:pt x="2404827" y="0"/>
                      <a:pt x="2661070" y="217852"/>
                      <a:pt x="2720331" y="507458"/>
                    </a:cubicBezTo>
                    <a:lnTo>
                      <a:pt x="2733193" y="635048"/>
                    </a:lnTo>
                    <a:lnTo>
                      <a:pt x="2753399" y="618543"/>
                    </a:lnTo>
                    <a:cubicBezTo>
                      <a:pt x="2986096" y="464902"/>
                      <a:pt x="3302320" y="490509"/>
                      <a:pt x="3507175" y="695364"/>
                    </a:cubicBezTo>
                    <a:cubicBezTo>
                      <a:pt x="3712029" y="900218"/>
                      <a:pt x="3737636" y="1216443"/>
                      <a:pt x="3583995" y="1449139"/>
                    </a:cubicBezTo>
                    <a:lnTo>
                      <a:pt x="3564459" y="1473055"/>
                    </a:lnTo>
                    <a:lnTo>
                      <a:pt x="3578766" y="1471613"/>
                    </a:lnTo>
                    <a:cubicBezTo>
                      <a:pt x="3929766" y="1471613"/>
                      <a:pt x="4214307" y="1756154"/>
                      <a:pt x="4214307" y="2107154"/>
                    </a:cubicBezTo>
                    <a:cubicBezTo>
                      <a:pt x="4214307" y="2458154"/>
                      <a:pt x="3929766" y="2742695"/>
                      <a:pt x="3578766" y="2742695"/>
                    </a:cubicBezTo>
                    <a:lnTo>
                      <a:pt x="3576943" y="2742511"/>
                    </a:lnTo>
                    <a:lnTo>
                      <a:pt x="3590301" y="2758865"/>
                    </a:lnTo>
                    <a:cubicBezTo>
                      <a:pt x="3743942" y="2991562"/>
                      <a:pt x="3718335" y="3307786"/>
                      <a:pt x="3513481" y="3512641"/>
                    </a:cubicBezTo>
                    <a:cubicBezTo>
                      <a:pt x="3308626" y="3717495"/>
                      <a:pt x="2992402" y="3743102"/>
                      <a:pt x="2759705" y="3589461"/>
                    </a:cubicBezTo>
                    <a:lnTo>
                      <a:pt x="2732044" y="3566866"/>
                    </a:lnTo>
                    <a:lnTo>
                      <a:pt x="2733243" y="3578766"/>
                    </a:lnTo>
                    <a:cubicBezTo>
                      <a:pt x="2733243" y="3929766"/>
                      <a:pt x="2448702" y="4214307"/>
                      <a:pt x="2097702" y="4214307"/>
                    </a:cubicBezTo>
                    <a:cubicBezTo>
                      <a:pt x="1746702" y="4214307"/>
                      <a:pt x="1462161" y="3929766"/>
                      <a:pt x="1462161" y="3578766"/>
                    </a:cubicBezTo>
                    <a:lnTo>
                      <a:pt x="1462772" y="3572706"/>
                    </a:lnTo>
                    <a:lnTo>
                      <a:pt x="1449977" y="3583157"/>
                    </a:lnTo>
                    <a:cubicBezTo>
                      <a:pt x="1217280" y="3736798"/>
                      <a:pt x="901056" y="3711191"/>
                      <a:pt x="696201" y="3506337"/>
                    </a:cubicBezTo>
                    <a:cubicBezTo>
                      <a:pt x="491347" y="3301482"/>
                      <a:pt x="465740" y="2985258"/>
                      <a:pt x="619381" y="2752561"/>
                    </a:cubicBezTo>
                    <a:lnTo>
                      <a:pt x="628056" y="2741941"/>
                    </a:lnTo>
                    <a:lnTo>
                      <a:pt x="507457" y="2729783"/>
                    </a:lnTo>
                    <a:cubicBezTo>
                      <a:pt x="217851" y="2670521"/>
                      <a:pt x="0" y="2414279"/>
                      <a:pt x="0" y="2107154"/>
                    </a:cubicBezTo>
                    <a:cubicBezTo>
                      <a:pt x="0" y="1756154"/>
                      <a:pt x="284541" y="1471613"/>
                      <a:pt x="635541" y="1471613"/>
                    </a:cubicBezTo>
                    <a:lnTo>
                      <a:pt x="639195" y="1471982"/>
                    </a:lnTo>
                    <a:lnTo>
                      <a:pt x="625685" y="1455443"/>
                    </a:lnTo>
                    <a:cubicBezTo>
                      <a:pt x="472044" y="1222746"/>
                      <a:pt x="497651" y="906522"/>
                      <a:pt x="702505" y="701667"/>
                    </a:cubicBezTo>
                    <a:cubicBezTo>
                      <a:pt x="907360" y="496812"/>
                      <a:pt x="1223584" y="471206"/>
                      <a:pt x="1456281" y="624846"/>
                    </a:cubicBezTo>
                    <a:lnTo>
                      <a:pt x="1462710" y="630098"/>
                    </a:lnTo>
                    <a:lnTo>
                      <a:pt x="1475073" y="507458"/>
                    </a:lnTo>
                    <a:cubicBezTo>
                      <a:pt x="1534335" y="217852"/>
                      <a:pt x="1790577" y="0"/>
                      <a:pt x="209770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40000">
                    <a:srgbClr val="FFC000"/>
                  </a:gs>
                  <a:gs pos="7000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CECEC011-7127-4AA2-A0D5-251B19ED1041}"/>
                  </a:ext>
                </a:extLst>
              </p:cNvPr>
              <p:cNvSpPr/>
              <p:nvPr/>
            </p:nvSpPr>
            <p:spPr>
              <a:xfrm rot="5400000">
                <a:off x="2286197" y="4777712"/>
                <a:ext cx="1566252" cy="1573244"/>
              </a:xfrm>
              <a:custGeom>
                <a:avLst/>
                <a:gdLst>
                  <a:gd name="connsiteX0" fmla="*/ 1267347 w 1566252"/>
                  <a:gd name="connsiteY0" fmla="*/ 782470 h 1573244"/>
                  <a:gd name="connsiteX1" fmla="*/ 1288671 w 1566252"/>
                  <a:gd name="connsiteY1" fmla="*/ 799880 h 1573244"/>
                  <a:gd name="connsiteX2" fmla="*/ 1343952 w 1566252"/>
                  <a:gd name="connsiteY2" fmla="*/ 950018 h 1573244"/>
                  <a:gd name="connsiteX3" fmla="*/ 1333024 w 1566252"/>
                  <a:gd name="connsiteY3" fmla="*/ 995938 h 1573244"/>
                  <a:gd name="connsiteX4" fmla="*/ 1345531 w 1566252"/>
                  <a:gd name="connsiteY4" fmla="*/ 1011250 h 1573244"/>
                  <a:gd name="connsiteX5" fmla="*/ 1348588 w 1566252"/>
                  <a:gd name="connsiteY5" fmla="*/ 1017059 h 1573244"/>
                  <a:gd name="connsiteX6" fmla="*/ 1366687 w 1566252"/>
                  <a:gd name="connsiteY6" fmla="*/ 1010343 h 1573244"/>
                  <a:gd name="connsiteX7" fmla="*/ 1508835 w 1566252"/>
                  <a:gd name="connsiteY7" fmla="*/ 786622 h 1573244"/>
                  <a:gd name="connsiteX8" fmla="*/ 1366687 w 1566252"/>
                  <a:gd name="connsiteY8" fmla="*/ 562901 h 1573244"/>
                  <a:gd name="connsiteX9" fmla="*/ 1353400 w 1566252"/>
                  <a:gd name="connsiteY9" fmla="*/ 557971 h 1573244"/>
                  <a:gd name="connsiteX10" fmla="*/ 1365260 w 1566252"/>
                  <a:gd name="connsiteY10" fmla="*/ 609309 h 1573244"/>
                  <a:gd name="connsiteX11" fmla="*/ 1284623 w 1566252"/>
                  <a:gd name="connsiteY11" fmla="*/ 772983 h 1573244"/>
                  <a:gd name="connsiteX12" fmla="*/ 1048422 w 1566252"/>
                  <a:gd name="connsiteY12" fmla="*/ 1342070 h 1573244"/>
                  <a:gd name="connsiteX13" fmla="*/ 1050422 w 1566252"/>
                  <a:gd name="connsiteY13" fmla="*/ 1342614 h 1573244"/>
                  <a:gd name="connsiteX14" fmla="*/ 1273450 w 1566252"/>
                  <a:gd name="connsiteY14" fmla="*/ 1273450 h 1573244"/>
                  <a:gd name="connsiteX15" fmla="*/ 1342613 w 1566252"/>
                  <a:gd name="connsiteY15" fmla="*/ 1050423 h 1573244"/>
                  <a:gd name="connsiteX16" fmla="*/ 1335393 w 1566252"/>
                  <a:gd name="connsiteY16" fmla="*/ 1023876 h 1573244"/>
                  <a:gd name="connsiteX17" fmla="*/ 1328282 w 1566252"/>
                  <a:gd name="connsiteY17" fmla="*/ 1024593 h 1573244"/>
                  <a:gd name="connsiteX18" fmla="*/ 1334918 w 1566252"/>
                  <a:gd name="connsiteY18" fmla="*/ 1022130 h 1573244"/>
                  <a:gd name="connsiteX19" fmla="*/ 1331932 w 1566252"/>
                  <a:gd name="connsiteY19" fmla="*/ 1011151 h 1573244"/>
                  <a:gd name="connsiteX20" fmla="*/ 1329969 w 1566252"/>
                  <a:gd name="connsiteY20" fmla="*/ 1006872 h 1573244"/>
                  <a:gd name="connsiteX21" fmla="*/ 1301666 w 1566252"/>
                  <a:gd name="connsiteY21" fmla="*/ 1054766 h 1573244"/>
                  <a:gd name="connsiteX22" fmla="*/ 1157645 w 1566252"/>
                  <a:gd name="connsiteY22" fmla="*/ 1124447 h 1573244"/>
                  <a:gd name="connsiteX23" fmla="*/ 1141389 w 1566252"/>
                  <a:gd name="connsiteY23" fmla="*/ 1123099 h 1573244"/>
                  <a:gd name="connsiteX24" fmla="*/ 1144699 w 1566252"/>
                  <a:gd name="connsiteY24" fmla="*/ 1133754 h 1573244"/>
                  <a:gd name="connsiteX25" fmla="*/ 1085838 w 1566252"/>
                  <a:gd name="connsiteY25" fmla="*/ 1317749 h 1573244"/>
                  <a:gd name="connsiteX26" fmla="*/ 1008877 w 1566252"/>
                  <a:gd name="connsiteY26" fmla="*/ 242355 h 1573244"/>
                  <a:gd name="connsiteX27" fmla="*/ 1054879 w 1566252"/>
                  <a:gd name="connsiteY27" fmla="*/ 269540 h 1573244"/>
                  <a:gd name="connsiteX28" fmla="*/ 1124560 w 1566252"/>
                  <a:gd name="connsiteY28" fmla="*/ 413561 h 1573244"/>
                  <a:gd name="connsiteX29" fmla="*/ 1122286 w 1566252"/>
                  <a:gd name="connsiteY29" fmla="*/ 440995 h 1573244"/>
                  <a:gd name="connsiteX30" fmla="*/ 1141108 w 1566252"/>
                  <a:gd name="connsiteY30" fmla="*/ 435147 h 1573244"/>
                  <a:gd name="connsiteX31" fmla="*/ 1314891 w 1566252"/>
                  <a:gd name="connsiteY31" fmla="*/ 490741 h 1573244"/>
                  <a:gd name="connsiteX32" fmla="*/ 1340587 w 1566252"/>
                  <a:gd name="connsiteY32" fmla="*/ 530273 h 1573244"/>
                  <a:gd name="connsiteX33" fmla="*/ 1342614 w 1566252"/>
                  <a:gd name="connsiteY33" fmla="*/ 522822 h 1573244"/>
                  <a:gd name="connsiteX34" fmla="*/ 1273450 w 1566252"/>
                  <a:gd name="connsiteY34" fmla="*/ 299794 h 1573244"/>
                  <a:gd name="connsiteX35" fmla="*/ 1050422 w 1566252"/>
                  <a:gd name="connsiteY35" fmla="*/ 230631 h 1573244"/>
                  <a:gd name="connsiteX36" fmla="*/ 1036800 w 1566252"/>
                  <a:gd name="connsiteY36" fmla="*/ 234336 h 1573244"/>
                  <a:gd name="connsiteX37" fmla="*/ 1038576 w 1566252"/>
                  <a:gd name="connsiteY37" fmla="*/ 251954 h 1573244"/>
                  <a:gd name="connsiteX38" fmla="*/ 1032476 w 1566252"/>
                  <a:gd name="connsiteY38" fmla="*/ 235512 h 1573244"/>
                  <a:gd name="connsiteX39" fmla="*/ 1011150 w 1566252"/>
                  <a:gd name="connsiteY39" fmla="*/ 241312 h 1573244"/>
                  <a:gd name="connsiteX40" fmla="*/ 548588 w 1566252"/>
                  <a:gd name="connsiteY40" fmla="*/ 214436 h 1573244"/>
                  <a:gd name="connsiteX41" fmla="*/ 611015 w 1566252"/>
                  <a:gd name="connsiteY41" fmla="*/ 200015 h 1573244"/>
                  <a:gd name="connsiteX42" fmla="*/ 784306 w 1566252"/>
                  <a:gd name="connsiteY42" fmla="*/ 285389 h 1573244"/>
                  <a:gd name="connsiteX43" fmla="*/ 789677 w 1566252"/>
                  <a:gd name="connsiteY43" fmla="*/ 295169 h 1573244"/>
                  <a:gd name="connsiteX44" fmla="*/ 799992 w 1566252"/>
                  <a:gd name="connsiteY44" fmla="*/ 282534 h 1573244"/>
                  <a:gd name="connsiteX45" fmla="*/ 950131 w 1566252"/>
                  <a:gd name="connsiteY45" fmla="*/ 227253 h 1573244"/>
                  <a:gd name="connsiteX46" fmla="*/ 997896 w 1566252"/>
                  <a:gd name="connsiteY46" fmla="*/ 238621 h 1573244"/>
                  <a:gd name="connsiteX47" fmla="*/ 1011250 w 1566252"/>
                  <a:gd name="connsiteY47" fmla="*/ 227713 h 1573244"/>
                  <a:gd name="connsiteX48" fmla="*/ 1026588 w 1566252"/>
                  <a:gd name="connsiteY48" fmla="*/ 219642 h 1573244"/>
                  <a:gd name="connsiteX49" fmla="*/ 1023489 w 1566252"/>
                  <a:gd name="connsiteY49" fmla="*/ 211292 h 1573244"/>
                  <a:gd name="connsiteX50" fmla="*/ 786622 w 1566252"/>
                  <a:gd name="connsiteY50" fmla="*/ 60792 h 1573244"/>
                  <a:gd name="connsiteX51" fmla="*/ 549755 w 1566252"/>
                  <a:gd name="connsiteY51" fmla="*/ 211292 h 1573244"/>
                  <a:gd name="connsiteX52" fmla="*/ 546657 w 1566252"/>
                  <a:gd name="connsiteY52" fmla="*/ 1353603 h 1573244"/>
                  <a:gd name="connsiteX53" fmla="*/ 549755 w 1566252"/>
                  <a:gd name="connsiteY53" fmla="*/ 1361953 h 1573244"/>
                  <a:gd name="connsiteX54" fmla="*/ 786622 w 1566252"/>
                  <a:gd name="connsiteY54" fmla="*/ 1512453 h 1573244"/>
                  <a:gd name="connsiteX55" fmla="*/ 1023489 w 1566252"/>
                  <a:gd name="connsiteY55" fmla="*/ 1361953 h 1573244"/>
                  <a:gd name="connsiteX56" fmla="*/ 1025710 w 1566252"/>
                  <a:gd name="connsiteY56" fmla="*/ 1355968 h 1573244"/>
                  <a:gd name="connsiteX57" fmla="*/ 960303 w 1566252"/>
                  <a:gd name="connsiteY57" fmla="*/ 1371078 h 1573244"/>
                  <a:gd name="connsiteX58" fmla="*/ 787011 w 1566252"/>
                  <a:gd name="connsiteY58" fmla="*/ 1285703 h 1573244"/>
                  <a:gd name="connsiteX59" fmla="*/ 781641 w 1566252"/>
                  <a:gd name="connsiteY59" fmla="*/ 1275924 h 1573244"/>
                  <a:gd name="connsiteX60" fmla="*/ 771326 w 1566252"/>
                  <a:gd name="connsiteY60" fmla="*/ 1288559 h 1573244"/>
                  <a:gd name="connsiteX61" fmla="*/ 621187 w 1566252"/>
                  <a:gd name="connsiteY61" fmla="*/ 1343839 h 1573244"/>
                  <a:gd name="connsiteX62" fmla="*/ 576954 w 1566252"/>
                  <a:gd name="connsiteY62" fmla="*/ 1333313 h 1573244"/>
                  <a:gd name="connsiteX63" fmla="*/ 561995 w 1566252"/>
                  <a:gd name="connsiteY63" fmla="*/ 1345532 h 1573244"/>
                  <a:gd name="connsiteX64" fmla="*/ 244674 w 1566252"/>
                  <a:gd name="connsiteY64" fmla="*/ 951765 h 1573244"/>
                  <a:gd name="connsiteX65" fmla="*/ 252395 w 1566252"/>
                  <a:gd name="connsiteY65" fmla="*/ 981034 h 1573244"/>
                  <a:gd name="connsiteX66" fmla="*/ 258630 w 1566252"/>
                  <a:gd name="connsiteY66" fmla="*/ 973401 h 1573244"/>
                  <a:gd name="connsiteX67" fmla="*/ 253393 w 1566252"/>
                  <a:gd name="connsiteY67" fmla="*/ 984816 h 1573244"/>
                  <a:gd name="connsiteX68" fmla="*/ 259760 w 1566252"/>
                  <a:gd name="connsiteY68" fmla="*/ 1008952 h 1573244"/>
                  <a:gd name="connsiteX69" fmla="*/ 441711 w 1566252"/>
                  <a:gd name="connsiteY69" fmla="*/ 1134251 h 1573244"/>
                  <a:gd name="connsiteX70" fmla="*/ 448715 w 1566252"/>
                  <a:gd name="connsiteY70" fmla="*/ 1133926 h 1573244"/>
                  <a:gd name="connsiteX71" fmla="*/ 449842 w 1566252"/>
                  <a:gd name="connsiteY71" fmla="*/ 1120328 h 1573244"/>
                  <a:gd name="connsiteX72" fmla="*/ 460593 w 1566252"/>
                  <a:gd name="connsiteY72" fmla="*/ 1083389 h 1573244"/>
                  <a:gd name="connsiteX73" fmla="*/ 459664 w 1566252"/>
                  <a:gd name="connsiteY73" fmla="*/ 1116071 h 1573244"/>
                  <a:gd name="connsiteX74" fmla="*/ 462025 w 1566252"/>
                  <a:gd name="connsiteY74" fmla="*/ 1133307 h 1573244"/>
                  <a:gd name="connsiteX75" fmla="*/ 475816 w 1566252"/>
                  <a:gd name="connsiteY75" fmla="*/ 1132666 h 1573244"/>
                  <a:gd name="connsiteX76" fmla="*/ 462504 w 1566252"/>
                  <a:gd name="connsiteY76" fmla="*/ 1136802 h 1573244"/>
                  <a:gd name="connsiteX77" fmla="*/ 464013 w 1566252"/>
                  <a:gd name="connsiteY77" fmla="*/ 1147813 h 1573244"/>
                  <a:gd name="connsiteX78" fmla="*/ 582771 w 1566252"/>
                  <a:gd name="connsiteY78" fmla="*/ 1288119 h 1573244"/>
                  <a:gd name="connsiteX79" fmla="*/ 765654 w 1566252"/>
                  <a:gd name="connsiteY79" fmla="*/ 1269585 h 1573244"/>
                  <a:gd name="connsiteX80" fmla="*/ 774383 w 1566252"/>
                  <a:gd name="connsiteY80" fmla="*/ 1262707 h 1573244"/>
                  <a:gd name="connsiteX81" fmla="*/ 767673 w 1566252"/>
                  <a:gd name="connsiteY81" fmla="*/ 1250488 h 1573244"/>
                  <a:gd name="connsiteX82" fmla="*/ 777155 w 1566252"/>
                  <a:gd name="connsiteY82" fmla="*/ 1260524 h 1573244"/>
                  <a:gd name="connsiteX83" fmla="*/ 790821 w 1566252"/>
                  <a:gd name="connsiteY83" fmla="*/ 1249758 h 1573244"/>
                  <a:gd name="connsiteX84" fmla="*/ 812842 w 1566252"/>
                  <a:gd name="connsiteY84" fmla="*/ 1225590 h 1573244"/>
                  <a:gd name="connsiteX85" fmla="*/ 794934 w 1566252"/>
                  <a:gd name="connsiteY85" fmla="*/ 1259641 h 1573244"/>
                  <a:gd name="connsiteX86" fmla="*/ 786306 w 1566252"/>
                  <a:gd name="connsiteY86" fmla="*/ 1270210 h 1573244"/>
                  <a:gd name="connsiteX87" fmla="*/ 791120 w 1566252"/>
                  <a:gd name="connsiteY87" fmla="*/ 1275306 h 1573244"/>
                  <a:gd name="connsiteX88" fmla="*/ 951878 w 1566252"/>
                  <a:gd name="connsiteY88" fmla="*/ 1326530 h 1573244"/>
                  <a:gd name="connsiteX89" fmla="*/ 979173 w 1566252"/>
                  <a:gd name="connsiteY89" fmla="*/ 1319330 h 1573244"/>
                  <a:gd name="connsiteX90" fmla="*/ 973401 w 1566252"/>
                  <a:gd name="connsiteY90" fmla="*/ 1314614 h 1573244"/>
                  <a:gd name="connsiteX91" fmla="*/ 982034 w 1566252"/>
                  <a:gd name="connsiteY91" fmla="*/ 1318575 h 1573244"/>
                  <a:gd name="connsiteX92" fmla="*/ 1009065 w 1566252"/>
                  <a:gd name="connsiteY92" fmla="*/ 1311444 h 1573244"/>
                  <a:gd name="connsiteX93" fmla="*/ 1134364 w 1566252"/>
                  <a:gd name="connsiteY93" fmla="*/ 1129494 h 1573244"/>
                  <a:gd name="connsiteX94" fmla="*/ 1134038 w 1566252"/>
                  <a:gd name="connsiteY94" fmla="*/ 1122490 h 1573244"/>
                  <a:gd name="connsiteX95" fmla="*/ 1120441 w 1566252"/>
                  <a:gd name="connsiteY95" fmla="*/ 1121363 h 1573244"/>
                  <a:gd name="connsiteX96" fmla="*/ 1083501 w 1566252"/>
                  <a:gd name="connsiteY96" fmla="*/ 1110612 h 1573244"/>
                  <a:gd name="connsiteX97" fmla="*/ 1116183 w 1566252"/>
                  <a:gd name="connsiteY97" fmla="*/ 1111540 h 1573244"/>
                  <a:gd name="connsiteX98" fmla="*/ 1133420 w 1566252"/>
                  <a:gd name="connsiteY98" fmla="*/ 1109179 h 1573244"/>
                  <a:gd name="connsiteX99" fmla="*/ 1132779 w 1566252"/>
                  <a:gd name="connsiteY99" fmla="*/ 1095388 h 1573244"/>
                  <a:gd name="connsiteX100" fmla="*/ 1136915 w 1566252"/>
                  <a:gd name="connsiteY100" fmla="*/ 1108700 h 1573244"/>
                  <a:gd name="connsiteX101" fmla="*/ 1147926 w 1566252"/>
                  <a:gd name="connsiteY101" fmla="*/ 1107192 h 1573244"/>
                  <a:gd name="connsiteX102" fmla="*/ 1288231 w 1566252"/>
                  <a:gd name="connsiteY102" fmla="*/ 988433 h 1573244"/>
                  <a:gd name="connsiteX103" fmla="*/ 1269697 w 1566252"/>
                  <a:gd name="connsiteY103" fmla="*/ 805551 h 1573244"/>
                  <a:gd name="connsiteX104" fmla="*/ 1256295 w 1566252"/>
                  <a:gd name="connsiteY104" fmla="*/ 788539 h 1573244"/>
                  <a:gd name="connsiteX105" fmla="*/ 1251363 w 1566252"/>
                  <a:gd name="connsiteY105" fmla="*/ 791247 h 1573244"/>
                  <a:gd name="connsiteX106" fmla="*/ 1255413 w 1566252"/>
                  <a:gd name="connsiteY106" fmla="*/ 787420 h 1573244"/>
                  <a:gd name="connsiteX107" fmla="*/ 1249870 w 1566252"/>
                  <a:gd name="connsiteY107" fmla="*/ 780385 h 1573244"/>
                  <a:gd name="connsiteX108" fmla="*/ 1225703 w 1566252"/>
                  <a:gd name="connsiteY108" fmla="*/ 758363 h 1573244"/>
                  <a:gd name="connsiteX109" fmla="*/ 1225703 w 1566252"/>
                  <a:gd name="connsiteY109" fmla="*/ 758363 h 1573244"/>
                  <a:gd name="connsiteX110" fmla="*/ 1259754 w 1566252"/>
                  <a:gd name="connsiteY110" fmla="*/ 776271 h 1573244"/>
                  <a:gd name="connsiteX111" fmla="*/ 1263756 w 1566252"/>
                  <a:gd name="connsiteY111" fmla="*/ 779538 h 1573244"/>
                  <a:gd name="connsiteX112" fmla="*/ 1274804 w 1566252"/>
                  <a:gd name="connsiteY112" fmla="*/ 769102 h 1573244"/>
                  <a:gd name="connsiteX113" fmla="*/ 1323185 w 1566252"/>
                  <a:gd name="connsiteY113" fmla="*/ 617267 h 1573244"/>
                  <a:gd name="connsiteX114" fmla="*/ 1317618 w 1566252"/>
                  <a:gd name="connsiteY114" fmla="*/ 596167 h 1573244"/>
                  <a:gd name="connsiteX115" fmla="*/ 1314614 w 1566252"/>
                  <a:gd name="connsiteY115" fmla="*/ 599844 h 1573244"/>
                  <a:gd name="connsiteX116" fmla="*/ 1317138 w 1566252"/>
                  <a:gd name="connsiteY116" fmla="*/ 594344 h 1573244"/>
                  <a:gd name="connsiteX117" fmla="*/ 1308936 w 1566252"/>
                  <a:gd name="connsiteY117" fmla="*/ 563253 h 1573244"/>
                  <a:gd name="connsiteX118" fmla="*/ 1137084 w 1566252"/>
                  <a:gd name="connsiteY118" fmla="*/ 444909 h 1573244"/>
                  <a:gd name="connsiteX119" fmla="*/ 1121903 w 1566252"/>
                  <a:gd name="connsiteY119" fmla="*/ 445614 h 1573244"/>
                  <a:gd name="connsiteX120" fmla="*/ 1121476 w 1566252"/>
                  <a:gd name="connsiteY120" fmla="*/ 450764 h 1573244"/>
                  <a:gd name="connsiteX121" fmla="*/ 1110725 w 1566252"/>
                  <a:gd name="connsiteY121" fmla="*/ 487704 h 1573244"/>
                  <a:gd name="connsiteX122" fmla="*/ 1111653 w 1566252"/>
                  <a:gd name="connsiteY122" fmla="*/ 455022 h 1573244"/>
                  <a:gd name="connsiteX123" fmla="*/ 1110437 w 1566252"/>
                  <a:gd name="connsiteY123" fmla="*/ 446147 h 1573244"/>
                  <a:gd name="connsiteX124" fmla="*/ 1104871 w 1566252"/>
                  <a:gd name="connsiteY124" fmla="*/ 446406 h 1573244"/>
                  <a:gd name="connsiteX125" fmla="*/ 1110244 w 1566252"/>
                  <a:gd name="connsiteY125" fmla="*/ 444736 h 1573244"/>
                  <a:gd name="connsiteX126" fmla="*/ 1107305 w 1566252"/>
                  <a:gd name="connsiteY126" fmla="*/ 423280 h 1573244"/>
                  <a:gd name="connsiteX127" fmla="*/ 988546 w 1566252"/>
                  <a:gd name="connsiteY127" fmla="*/ 282974 h 1573244"/>
                  <a:gd name="connsiteX128" fmla="*/ 805664 w 1566252"/>
                  <a:gd name="connsiteY128" fmla="*/ 301508 h 1573244"/>
                  <a:gd name="connsiteX129" fmla="*/ 796934 w 1566252"/>
                  <a:gd name="connsiteY129" fmla="*/ 308385 h 1573244"/>
                  <a:gd name="connsiteX130" fmla="*/ 803644 w 1566252"/>
                  <a:gd name="connsiteY130" fmla="*/ 320604 h 1573244"/>
                  <a:gd name="connsiteX131" fmla="*/ 794163 w 1566252"/>
                  <a:gd name="connsiteY131" fmla="*/ 310569 h 1573244"/>
                  <a:gd name="connsiteX132" fmla="*/ 780497 w 1566252"/>
                  <a:gd name="connsiteY132" fmla="*/ 321335 h 1573244"/>
                  <a:gd name="connsiteX133" fmla="*/ 758476 w 1566252"/>
                  <a:gd name="connsiteY133" fmla="*/ 345502 h 1573244"/>
                  <a:gd name="connsiteX134" fmla="*/ 776383 w 1566252"/>
                  <a:gd name="connsiteY134" fmla="*/ 311451 h 1573244"/>
                  <a:gd name="connsiteX135" fmla="*/ 785012 w 1566252"/>
                  <a:gd name="connsiteY135" fmla="*/ 300882 h 1573244"/>
                  <a:gd name="connsiteX136" fmla="*/ 780197 w 1566252"/>
                  <a:gd name="connsiteY136" fmla="*/ 295786 h 1573244"/>
                  <a:gd name="connsiteX137" fmla="*/ 619440 w 1566252"/>
                  <a:gd name="connsiteY137" fmla="*/ 244562 h 1573244"/>
                  <a:gd name="connsiteX138" fmla="*/ 591609 w 1566252"/>
                  <a:gd name="connsiteY138" fmla="*/ 251904 h 1573244"/>
                  <a:gd name="connsiteX139" fmla="*/ 599844 w 1566252"/>
                  <a:gd name="connsiteY139" fmla="*/ 258631 h 1573244"/>
                  <a:gd name="connsiteX140" fmla="*/ 587528 w 1566252"/>
                  <a:gd name="connsiteY140" fmla="*/ 252980 h 1573244"/>
                  <a:gd name="connsiteX141" fmla="*/ 562253 w 1566252"/>
                  <a:gd name="connsiteY141" fmla="*/ 259648 h 1573244"/>
                  <a:gd name="connsiteX142" fmla="*/ 436954 w 1566252"/>
                  <a:gd name="connsiteY142" fmla="*/ 441599 h 1573244"/>
                  <a:gd name="connsiteX143" fmla="*/ 437279 w 1566252"/>
                  <a:gd name="connsiteY143" fmla="*/ 448603 h 1573244"/>
                  <a:gd name="connsiteX144" fmla="*/ 450877 w 1566252"/>
                  <a:gd name="connsiteY144" fmla="*/ 449730 h 1573244"/>
                  <a:gd name="connsiteX145" fmla="*/ 487817 w 1566252"/>
                  <a:gd name="connsiteY145" fmla="*/ 460481 h 1573244"/>
                  <a:gd name="connsiteX146" fmla="*/ 455135 w 1566252"/>
                  <a:gd name="connsiteY146" fmla="*/ 459552 h 1573244"/>
                  <a:gd name="connsiteX147" fmla="*/ 437898 w 1566252"/>
                  <a:gd name="connsiteY147" fmla="*/ 461914 h 1573244"/>
                  <a:gd name="connsiteX148" fmla="*/ 438538 w 1566252"/>
                  <a:gd name="connsiteY148" fmla="*/ 475704 h 1573244"/>
                  <a:gd name="connsiteX149" fmla="*/ 434403 w 1566252"/>
                  <a:gd name="connsiteY149" fmla="*/ 462392 h 1573244"/>
                  <a:gd name="connsiteX150" fmla="*/ 423392 w 1566252"/>
                  <a:gd name="connsiteY150" fmla="*/ 463901 h 1573244"/>
                  <a:gd name="connsiteX151" fmla="*/ 283086 w 1566252"/>
                  <a:gd name="connsiteY151" fmla="*/ 582660 h 1573244"/>
                  <a:gd name="connsiteX152" fmla="*/ 301621 w 1566252"/>
                  <a:gd name="connsiteY152" fmla="*/ 765541 h 1573244"/>
                  <a:gd name="connsiteX153" fmla="*/ 308498 w 1566252"/>
                  <a:gd name="connsiteY153" fmla="*/ 774271 h 1573244"/>
                  <a:gd name="connsiteX154" fmla="*/ 320717 w 1566252"/>
                  <a:gd name="connsiteY154" fmla="*/ 767561 h 1573244"/>
                  <a:gd name="connsiteX155" fmla="*/ 310681 w 1566252"/>
                  <a:gd name="connsiteY155" fmla="*/ 777042 h 1573244"/>
                  <a:gd name="connsiteX156" fmla="*/ 321448 w 1566252"/>
                  <a:gd name="connsiteY156" fmla="*/ 790708 h 1573244"/>
                  <a:gd name="connsiteX157" fmla="*/ 345615 w 1566252"/>
                  <a:gd name="connsiteY157" fmla="*/ 812730 h 1573244"/>
                  <a:gd name="connsiteX158" fmla="*/ 311564 w 1566252"/>
                  <a:gd name="connsiteY158" fmla="*/ 794822 h 1573244"/>
                  <a:gd name="connsiteX159" fmla="*/ 300995 w 1566252"/>
                  <a:gd name="connsiteY159" fmla="*/ 786193 h 1573244"/>
                  <a:gd name="connsiteX160" fmla="*/ 295898 w 1566252"/>
                  <a:gd name="connsiteY160" fmla="*/ 791008 h 1573244"/>
                  <a:gd name="connsiteX161" fmla="*/ 244674 w 1566252"/>
                  <a:gd name="connsiteY161" fmla="*/ 951765 h 1573244"/>
                  <a:gd name="connsiteX162" fmla="*/ 226813 w 1566252"/>
                  <a:gd name="connsiteY162" fmla="*/ 462801 h 1573244"/>
                  <a:gd name="connsiteX163" fmla="*/ 230631 w 1566252"/>
                  <a:gd name="connsiteY163" fmla="*/ 522822 h 1573244"/>
                  <a:gd name="connsiteX164" fmla="*/ 234336 w 1566252"/>
                  <a:gd name="connsiteY164" fmla="*/ 536444 h 1573244"/>
                  <a:gd name="connsiteX165" fmla="*/ 251954 w 1566252"/>
                  <a:gd name="connsiteY165" fmla="*/ 534668 h 1573244"/>
                  <a:gd name="connsiteX166" fmla="*/ 235512 w 1566252"/>
                  <a:gd name="connsiteY166" fmla="*/ 540769 h 1573244"/>
                  <a:gd name="connsiteX167" fmla="*/ 241313 w 1566252"/>
                  <a:gd name="connsiteY167" fmla="*/ 562095 h 1573244"/>
                  <a:gd name="connsiteX168" fmla="*/ 241878 w 1566252"/>
                  <a:gd name="connsiteY168" fmla="*/ 563326 h 1573244"/>
                  <a:gd name="connsiteX169" fmla="*/ 269652 w 1566252"/>
                  <a:gd name="connsiteY169" fmla="*/ 516327 h 1573244"/>
                  <a:gd name="connsiteX170" fmla="*/ 413673 w 1566252"/>
                  <a:gd name="connsiteY170" fmla="*/ 446646 h 1573244"/>
                  <a:gd name="connsiteX171" fmla="*/ 429929 w 1566252"/>
                  <a:gd name="connsiteY171" fmla="*/ 447993 h 1573244"/>
                  <a:gd name="connsiteX172" fmla="*/ 426618 w 1566252"/>
                  <a:gd name="connsiteY172" fmla="*/ 437338 h 1573244"/>
                  <a:gd name="connsiteX173" fmla="*/ 485479 w 1566252"/>
                  <a:gd name="connsiteY173" fmla="*/ 253343 h 1573244"/>
                  <a:gd name="connsiteX174" fmla="*/ 520634 w 1566252"/>
                  <a:gd name="connsiteY174" fmla="*/ 230492 h 1573244"/>
                  <a:gd name="connsiteX175" fmla="*/ 462801 w 1566252"/>
                  <a:gd name="connsiteY175" fmla="*/ 226813 h 1573244"/>
                  <a:gd name="connsiteX176" fmla="*/ 299794 w 1566252"/>
                  <a:gd name="connsiteY176" fmla="*/ 299795 h 1573244"/>
                  <a:gd name="connsiteX177" fmla="*/ 226813 w 1566252"/>
                  <a:gd name="connsiteY177" fmla="*/ 462801 h 1573244"/>
                  <a:gd name="connsiteX178" fmla="*/ 226813 w 1566252"/>
                  <a:gd name="connsiteY178" fmla="*/ 1110444 h 1573244"/>
                  <a:gd name="connsiteX179" fmla="*/ 299794 w 1566252"/>
                  <a:gd name="connsiteY179" fmla="*/ 1273451 h 1573244"/>
                  <a:gd name="connsiteX180" fmla="*/ 522822 w 1566252"/>
                  <a:gd name="connsiteY180" fmla="*/ 1342614 h 1573244"/>
                  <a:gd name="connsiteX181" fmla="*/ 536444 w 1566252"/>
                  <a:gd name="connsiteY181" fmla="*/ 1338909 h 1573244"/>
                  <a:gd name="connsiteX182" fmla="*/ 534668 w 1566252"/>
                  <a:gd name="connsiteY182" fmla="*/ 1321290 h 1573244"/>
                  <a:gd name="connsiteX183" fmla="*/ 540769 w 1566252"/>
                  <a:gd name="connsiteY183" fmla="*/ 1337733 h 1573244"/>
                  <a:gd name="connsiteX184" fmla="*/ 562094 w 1566252"/>
                  <a:gd name="connsiteY184" fmla="*/ 1331933 h 1573244"/>
                  <a:gd name="connsiteX185" fmla="*/ 565333 w 1566252"/>
                  <a:gd name="connsiteY185" fmla="*/ 1330447 h 1573244"/>
                  <a:gd name="connsiteX186" fmla="*/ 516439 w 1566252"/>
                  <a:gd name="connsiteY186" fmla="*/ 1301553 h 1573244"/>
                  <a:gd name="connsiteX187" fmla="*/ 446758 w 1566252"/>
                  <a:gd name="connsiteY187" fmla="*/ 1157532 h 1573244"/>
                  <a:gd name="connsiteX188" fmla="*/ 448105 w 1566252"/>
                  <a:gd name="connsiteY188" fmla="*/ 1141276 h 1573244"/>
                  <a:gd name="connsiteX189" fmla="*/ 437450 w 1566252"/>
                  <a:gd name="connsiteY189" fmla="*/ 1144587 h 1573244"/>
                  <a:gd name="connsiteX190" fmla="*/ 253455 w 1566252"/>
                  <a:gd name="connsiteY190" fmla="*/ 1085726 h 1573244"/>
                  <a:gd name="connsiteX191" fmla="*/ 230620 w 1566252"/>
                  <a:gd name="connsiteY191" fmla="*/ 1050595 h 1573244"/>
                  <a:gd name="connsiteX192" fmla="*/ 60792 w 1566252"/>
                  <a:gd name="connsiteY192" fmla="*/ 786622 h 1573244"/>
                  <a:gd name="connsiteX193" fmla="*/ 211292 w 1566252"/>
                  <a:gd name="connsiteY193" fmla="*/ 1023489 h 1573244"/>
                  <a:gd name="connsiteX194" fmla="*/ 215074 w 1566252"/>
                  <a:gd name="connsiteY194" fmla="*/ 1024892 h 1573244"/>
                  <a:gd name="connsiteX195" fmla="*/ 200127 w 1566252"/>
                  <a:gd name="connsiteY195" fmla="*/ 960190 h 1573244"/>
                  <a:gd name="connsiteX196" fmla="*/ 285501 w 1566252"/>
                  <a:gd name="connsiteY196" fmla="*/ 786899 h 1573244"/>
                  <a:gd name="connsiteX197" fmla="*/ 295281 w 1566252"/>
                  <a:gd name="connsiteY197" fmla="*/ 781529 h 1573244"/>
                  <a:gd name="connsiteX198" fmla="*/ 282646 w 1566252"/>
                  <a:gd name="connsiteY198" fmla="*/ 771213 h 1573244"/>
                  <a:gd name="connsiteX199" fmla="*/ 227366 w 1566252"/>
                  <a:gd name="connsiteY199" fmla="*/ 621075 h 1573244"/>
                  <a:gd name="connsiteX200" fmla="*/ 238332 w 1566252"/>
                  <a:gd name="connsiteY200" fmla="*/ 574995 h 1573244"/>
                  <a:gd name="connsiteX201" fmla="*/ 227713 w 1566252"/>
                  <a:gd name="connsiteY201" fmla="*/ 561995 h 1573244"/>
                  <a:gd name="connsiteX202" fmla="*/ 219642 w 1566252"/>
                  <a:gd name="connsiteY202" fmla="*/ 546657 h 1573244"/>
                  <a:gd name="connsiteX203" fmla="*/ 211292 w 1566252"/>
                  <a:gd name="connsiteY203" fmla="*/ 549755 h 1573244"/>
                  <a:gd name="connsiteX204" fmla="*/ 60792 w 1566252"/>
                  <a:gd name="connsiteY204" fmla="*/ 786622 h 1573244"/>
                  <a:gd name="connsiteX205" fmla="*/ 0 w 1566252"/>
                  <a:gd name="connsiteY205" fmla="*/ 786622 h 1573244"/>
                  <a:gd name="connsiteX206" fmla="*/ 201177 w 1566252"/>
                  <a:gd name="connsiteY206" fmla="*/ 539787 h 1573244"/>
                  <a:gd name="connsiteX207" fmla="*/ 215279 w 1566252"/>
                  <a:gd name="connsiteY207" fmla="*/ 538365 h 1573244"/>
                  <a:gd name="connsiteX208" fmla="*/ 205629 w 1566252"/>
                  <a:gd name="connsiteY208" fmla="*/ 520029 h 1573244"/>
                  <a:gd name="connsiteX209" fmla="*/ 258630 w 1566252"/>
                  <a:gd name="connsiteY209" fmla="*/ 258630 h 1573244"/>
                  <a:gd name="connsiteX210" fmla="*/ 520029 w 1566252"/>
                  <a:gd name="connsiteY210" fmla="*/ 205630 h 1573244"/>
                  <a:gd name="connsiteX211" fmla="*/ 538365 w 1566252"/>
                  <a:gd name="connsiteY211" fmla="*/ 215279 h 1573244"/>
                  <a:gd name="connsiteX212" fmla="*/ 539787 w 1566252"/>
                  <a:gd name="connsiteY212" fmla="*/ 201177 h 1573244"/>
                  <a:gd name="connsiteX213" fmla="*/ 786622 w 1566252"/>
                  <a:gd name="connsiteY213" fmla="*/ 0 h 1573244"/>
                  <a:gd name="connsiteX214" fmla="*/ 1033458 w 1566252"/>
                  <a:gd name="connsiteY214" fmla="*/ 201177 h 1573244"/>
                  <a:gd name="connsiteX215" fmla="*/ 1034879 w 1566252"/>
                  <a:gd name="connsiteY215" fmla="*/ 215279 h 1573244"/>
                  <a:gd name="connsiteX216" fmla="*/ 1053215 w 1566252"/>
                  <a:gd name="connsiteY216" fmla="*/ 205629 h 1573244"/>
                  <a:gd name="connsiteX217" fmla="*/ 1314614 w 1566252"/>
                  <a:gd name="connsiteY217" fmla="*/ 258630 h 1573244"/>
                  <a:gd name="connsiteX218" fmla="*/ 1367615 w 1566252"/>
                  <a:gd name="connsiteY218" fmla="*/ 520029 h 1573244"/>
                  <a:gd name="connsiteX219" fmla="*/ 1351646 w 1566252"/>
                  <a:gd name="connsiteY219" fmla="*/ 550376 h 1573244"/>
                  <a:gd name="connsiteX220" fmla="*/ 1351795 w 1566252"/>
                  <a:gd name="connsiteY220" fmla="*/ 551022 h 1573244"/>
                  <a:gd name="connsiteX221" fmla="*/ 1376241 w 1566252"/>
                  <a:gd name="connsiteY221" fmla="*/ 553486 h 1573244"/>
                  <a:gd name="connsiteX222" fmla="*/ 1566252 w 1566252"/>
                  <a:gd name="connsiteY222" fmla="*/ 786622 h 1573244"/>
                  <a:gd name="connsiteX223" fmla="*/ 1376241 w 1566252"/>
                  <a:gd name="connsiteY223" fmla="*/ 1019758 h 1573244"/>
                  <a:gd name="connsiteX224" fmla="*/ 1351329 w 1566252"/>
                  <a:gd name="connsiteY224" fmla="*/ 1022269 h 1573244"/>
                  <a:gd name="connsiteX225" fmla="*/ 1367614 w 1566252"/>
                  <a:gd name="connsiteY225" fmla="*/ 1053216 h 1573244"/>
                  <a:gd name="connsiteX226" fmla="*/ 1314614 w 1566252"/>
                  <a:gd name="connsiteY226" fmla="*/ 1314615 h 1573244"/>
                  <a:gd name="connsiteX227" fmla="*/ 1053216 w 1566252"/>
                  <a:gd name="connsiteY227" fmla="*/ 1367615 h 1573244"/>
                  <a:gd name="connsiteX228" fmla="*/ 1034879 w 1566252"/>
                  <a:gd name="connsiteY228" fmla="*/ 1357966 h 1573244"/>
                  <a:gd name="connsiteX229" fmla="*/ 1033458 w 1566252"/>
                  <a:gd name="connsiteY229" fmla="*/ 1372068 h 1573244"/>
                  <a:gd name="connsiteX230" fmla="*/ 786622 w 1566252"/>
                  <a:gd name="connsiteY230" fmla="*/ 1573244 h 1573244"/>
                  <a:gd name="connsiteX231" fmla="*/ 539787 w 1566252"/>
                  <a:gd name="connsiteY231" fmla="*/ 1372068 h 1573244"/>
                  <a:gd name="connsiteX232" fmla="*/ 538365 w 1566252"/>
                  <a:gd name="connsiteY232" fmla="*/ 1357966 h 1573244"/>
                  <a:gd name="connsiteX233" fmla="*/ 520029 w 1566252"/>
                  <a:gd name="connsiteY233" fmla="*/ 1367616 h 1573244"/>
                  <a:gd name="connsiteX234" fmla="*/ 258630 w 1566252"/>
                  <a:gd name="connsiteY234" fmla="*/ 1314615 h 1573244"/>
                  <a:gd name="connsiteX235" fmla="*/ 205629 w 1566252"/>
                  <a:gd name="connsiteY235" fmla="*/ 1053216 h 1573244"/>
                  <a:gd name="connsiteX236" fmla="*/ 215279 w 1566252"/>
                  <a:gd name="connsiteY236" fmla="*/ 1034879 h 1573244"/>
                  <a:gd name="connsiteX237" fmla="*/ 201177 w 1566252"/>
                  <a:gd name="connsiteY237" fmla="*/ 1033458 h 1573244"/>
                  <a:gd name="connsiteX238" fmla="*/ 0 w 1566252"/>
                  <a:gd name="connsiteY238" fmla="*/ 786622 h 1573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</a:cxnLst>
                <a:rect l="l" t="t" r="r" b="b"/>
                <a:pathLst>
                  <a:path w="1566252" h="1573244">
                    <a:moveTo>
                      <a:pt x="1267347" y="782470"/>
                    </a:moveTo>
                    <a:lnTo>
                      <a:pt x="1288671" y="799880"/>
                    </a:lnTo>
                    <a:cubicBezTo>
                      <a:pt x="1327986" y="839072"/>
                      <a:pt x="1348551" y="894151"/>
                      <a:pt x="1343952" y="950018"/>
                    </a:cubicBezTo>
                    <a:lnTo>
                      <a:pt x="1333024" y="995938"/>
                    </a:lnTo>
                    <a:lnTo>
                      <a:pt x="1345531" y="1011250"/>
                    </a:lnTo>
                    <a:lnTo>
                      <a:pt x="1348588" y="1017059"/>
                    </a:lnTo>
                    <a:lnTo>
                      <a:pt x="1366687" y="1010343"/>
                    </a:lnTo>
                    <a:cubicBezTo>
                      <a:pt x="1452325" y="970210"/>
                      <a:pt x="1508835" y="883608"/>
                      <a:pt x="1508835" y="786622"/>
                    </a:cubicBezTo>
                    <a:cubicBezTo>
                      <a:pt x="1508835" y="689637"/>
                      <a:pt x="1452325" y="603034"/>
                      <a:pt x="1366687" y="562901"/>
                    </a:cubicBezTo>
                    <a:lnTo>
                      <a:pt x="1353400" y="557971"/>
                    </a:lnTo>
                    <a:lnTo>
                      <a:pt x="1365260" y="609309"/>
                    </a:lnTo>
                    <a:cubicBezTo>
                      <a:pt x="1368513" y="673392"/>
                      <a:pt x="1338428" y="735892"/>
                      <a:pt x="1284623" y="772983"/>
                    </a:cubicBezTo>
                    <a:close/>
                    <a:moveTo>
                      <a:pt x="1048422" y="1342070"/>
                    </a:moveTo>
                    <a:lnTo>
                      <a:pt x="1050422" y="1342614"/>
                    </a:lnTo>
                    <a:cubicBezTo>
                      <a:pt x="1129958" y="1357414"/>
                      <a:pt x="1213852" y="1333049"/>
                      <a:pt x="1273450" y="1273450"/>
                    </a:cubicBezTo>
                    <a:cubicBezTo>
                      <a:pt x="1333048" y="1213852"/>
                      <a:pt x="1357413" y="1129959"/>
                      <a:pt x="1342613" y="1050423"/>
                    </a:cubicBezTo>
                    <a:lnTo>
                      <a:pt x="1335393" y="1023876"/>
                    </a:lnTo>
                    <a:lnTo>
                      <a:pt x="1328282" y="1024593"/>
                    </a:lnTo>
                    <a:lnTo>
                      <a:pt x="1334918" y="1022130"/>
                    </a:lnTo>
                    <a:lnTo>
                      <a:pt x="1331932" y="1011151"/>
                    </a:lnTo>
                    <a:lnTo>
                      <a:pt x="1329969" y="1006872"/>
                    </a:lnTo>
                    <a:lnTo>
                      <a:pt x="1301666" y="1054766"/>
                    </a:lnTo>
                    <a:cubicBezTo>
                      <a:pt x="1266190" y="1098168"/>
                      <a:pt x="1213150" y="1123533"/>
                      <a:pt x="1157645" y="1124447"/>
                    </a:cubicBezTo>
                    <a:lnTo>
                      <a:pt x="1141389" y="1123099"/>
                    </a:lnTo>
                    <a:lnTo>
                      <a:pt x="1144699" y="1133754"/>
                    </a:lnTo>
                    <a:cubicBezTo>
                      <a:pt x="1158436" y="1201567"/>
                      <a:pt x="1135421" y="1271307"/>
                      <a:pt x="1085838" y="1317749"/>
                    </a:cubicBezTo>
                    <a:close/>
                    <a:moveTo>
                      <a:pt x="1008877" y="242355"/>
                    </a:moveTo>
                    <a:lnTo>
                      <a:pt x="1054879" y="269540"/>
                    </a:lnTo>
                    <a:cubicBezTo>
                      <a:pt x="1098281" y="305015"/>
                      <a:pt x="1123646" y="358055"/>
                      <a:pt x="1124560" y="413561"/>
                    </a:cubicBezTo>
                    <a:lnTo>
                      <a:pt x="1122286" y="440995"/>
                    </a:lnTo>
                    <a:lnTo>
                      <a:pt x="1141108" y="435147"/>
                    </a:lnTo>
                    <a:cubicBezTo>
                      <a:pt x="1205157" y="422173"/>
                      <a:pt x="1271027" y="443910"/>
                      <a:pt x="1314891" y="490741"/>
                    </a:cubicBezTo>
                    <a:lnTo>
                      <a:pt x="1340587" y="530273"/>
                    </a:lnTo>
                    <a:lnTo>
                      <a:pt x="1342614" y="522822"/>
                    </a:lnTo>
                    <a:cubicBezTo>
                      <a:pt x="1357413" y="443287"/>
                      <a:pt x="1333049" y="359392"/>
                      <a:pt x="1273450" y="299794"/>
                    </a:cubicBezTo>
                    <a:cubicBezTo>
                      <a:pt x="1213852" y="240196"/>
                      <a:pt x="1129958" y="215831"/>
                      <a:pt x="1050422" y="230631"/>
                    </a:cubicBezTo>
                    <a:lnTo>
                      <a:pt x="1036800" y="234336"/>
                    </a:lnTo>
                    <a:lnTo>
                      <a:pt x="1038576" y="251954"/>
                    </a:lnTo>
                    <a:lnTo>
                      <a:pt x="1032476" y="235512"/>
                    </a:lnTo>
                    <a:lnTo>
                      <a:pt x="1011150" y="241312"/>
                    </a:lnTo>
                    <a:close/>
                    <a:moveTo>
                      <a:pt x="548588" y="214436"/>
                    </a:moveTo>
                    <a:lnTo>
                      <a:pt x="611015" y="200015"/>
                    </a:lnTo>
                    <a:cubicBezTo>
                      <a:pt x="678863" y="196570"/>
                      <a:pt x="745036" y="228423"/>
                      <a:pt x="784306" y="285389"/>
                    </a:cubicBezTo>
                    <a:lnTo>
                      <a:pt x="789677" y="295169"/>
                    </a:lnTo>
                    <a:lnTo>
                      <a:pt x="799992" y="282534"/>
                    </a:lnTo>
                    <a:cubicBezTo>
                      <a:pt x="839185" y="243219"/>
                      <a:pt x="894264" y="222654"/>
                      <a:pt x="950131" y="227253"/>
                    </a:cubicBezTo>
                    <a:lnTo>
                      <a:pt x="997896" y="238621"/>
                    </a:lnTo>
                    <a:lnTo>
                      <a:pt x="1011250" y="227713"/>
                    </a:lnTo>
                    <a:lnTo>
                      <a:pt x="1026588" y="219642"/>
                    </a:lnTo>
                    <a:lnTo>
                      <a:pt x="1023489" y="211292"/>
                    </a:lnTo>
                    <a:cubicBezTo>
                      <a:pt x="980998" y="120621"/>
                      <a:pt x="889307" y="60792"/>
                      <a:pt x="786622" y="60792"/>
                    </a:cubicBezTo>
                    <a:cubicBezTo>
                      <a:pt x="683938" y="60792"/>
                      <a:pt x="592246" y="120621"/>
                      <a:pt x="549755" y="211292"/>
                    </a:cubicBezTo>
                    <a:close/>
                    <a:moveTo>
                      <a:pt x="546657" y="1353603"/>
                    </a:moveTo>
                    <a:lnTo>
                      <a:pt x="549755" y="1361953"/>
                    </a:lnTo>
                    <a:cubicBezTo>
                      <a:pt x="592246" y="1452623"/>
                      <a:pt x="683938" y="1512453"/>
                      <a:pt x="786622" y="1512453"/>
                    </a:cubicBezTo>
                    <a:cubicBezTo>
                      <a:pt x="889307" y="1512453"/>
                      <a:pt x="980998" y="1452623"/>
                      <a:pt x="1023489" y="1361953"/>
                    </a:cubicBezTo>
                    <a:lnTo>
                      <a:pt x="1025710" y="1355968"/>
                    </a:lnTo>
                    <a:lnTo>
                      <a:pt x="960303" y="1371078"/>
                    </a:lnTo>
                    <a:cubicBezTo>
                      <a:pt x="892454" y="1374522"/>
                      <a:pt x="826282" y="1342670"/>
                      <a:pt x="787011" y="1285703"/>
                    </a:cubicBezTo>
                    <a:lnTo>
                      <a:pt x="781641" y="1275924"/>
                    </a:lnTo>
                    <a:lnTo>
                      <a:pt x="771326" y="1288559"/>
                    </a:lnTo>
                    <a:cubicBezTo>
                      <a:pt x="732133" y="1327874"/>
                      <a:pt x="677054" y="1348439"/>
                      <a:pt x="621187" y="1343839"/>
                    </a:cubicBezTo>
                    <a:lnTo>
                      <a:pt x="576954" y="1333313"/>
                    </a:lnTo>
                    <a:lnTo>
                      <a:pt x="561995" y="1345532"/>
                    </a:lnTo>
                    <a:close/>
                    <a:moveTo>
                      <a:pt x="244674" y="951765"/>
                    </a:moveTo>
                    <a:lnTo>
                      <a:pt x="252395" y="981034"/>
                    </a:lnTo>
                    <a:lnTo>
                      <a:pt x="258630" y="973401"/>
                    </a:lnTo>
                    <a:lnTo>
                      <a:pt x="253393" y="984816"/>
                    </a:lnTo>
                    <a:lnTo>
                      <a:pt x="259760" y="1008952"/>
                    </a:lnTo>
                    <a:cubicBezTo>
                      <a:pt x="291366" y="1083352"/>
                      <a:pt x="362937" y="1131372"/>
                      <a:pt x="441711" y="1134251"/>
                    </a:cubicBezTo>
                    <a:lnTo>
                      <a:pt x="448715" y="1133926"/>
                    </a:lnTo>
                    <a:lnTo>
                      <a:pt x="449842" y="1120328"/>
                    </a:lnTo>
                    <a:cubicBezTo>
                      <a:pt x="452124" y="1107916"/>
                      <a:pt x="455684" y="1095548"/>
                      <a:pt x="460593" y="1083389"/>
                    </a:cubicBezTo>
                    <a:cubicBezTo>
                      <a:pt x="459368" y="1094379"/>
                      <a:pt x="459076" y="1105303"/>
                      <a:pt x="459664" y="1116071"/>
                    </a:cubicBezTo>
                    <a:lnTo>
                      <a:pt x="462025" y="1133307"/>
                    </a:lnTo>
                    <a:lnTo>
                      <a:pt x="475816" y="1132666"/>
                    </a:lnTo>
                    <a:lnTo>
                      <a:pt x="462504" y="1136802"/>
                    </a:lnTo>
                    <a:lnTo>
                      <a:pt x="464013" y="1147813"/>
                    </a:lnTo>
                    <a:cubicBezTo>
                      <a:pt x="477770" y="1209996"/>
                      <a:pt x="521246" y="1263282"/>
                      <a:pt x="582771" y="1288119"/>
                    </a:cubicBezTo>
                    <a:cubicBezTo>
                      <a:pt x="644297" y="1312957"/>
                      <a:pt x="712582" y="1304788"/>
                      <a:pt x="765654" y="1269585"/>
                    </a:cubicBezTo>
                    <a:lnTo>
                      <a:pt x="774383" y="1262707"/>
                    </a:lnTo>
                    <a:lnTo>
                      <a:pt x="767673" y="1250488"/>
                    </a:lnTo>
                    <a:lnTo>
                      <a:pt x="777155" y="1260524"/>
                    </a:lnTo>
                    <a:lnTo>
                      <a:pt x="790821" y="1249758"/>
                    </a:lnTo>
                    <a:cubicBezTo>
                      <a:pt x="798719" y="1242416"/>
                      <a:pt x="806094" y="1234351"/>
                      <a:pt x="812842" y="1225590"/>
                    </a:cubicBezTo>
                    <a:cubicBezTo>
                      <a:pt x="807933" y="1237749"/>
                      <a:pt x="801909" y="1249123"/>
                      <a:pt x="794934" y="1259641"/>
                    </a:cubicBezTo>
                    <a:lnTo>
                      <a:pt x="786306" y="1270210"/>
                    </a:lnTo>
                    <a:lnTo>
                      <a:pt x="791120" y="1275306"/>
                    </a:lnTo>
                    <a:cubicBezTo>
                      <a:pt x="835141" y="1314769"/>
                      <a:pt x="893875" y="1333143"/>
                      <a:pt x="951878" y="1326530"/>
                    </a:cubicBezTo>
                    <a:lnTo>
                      <a:pt x="979173" y="1319330"/>
                    </a:lnTo>
                    <a:lnTo>
                      <a:pt x="973401" y="1314614"/>
                    </a:lnTo>
                    <a:lnTo>
                      <a:pt x="982034" y="1318575"/>
                    </a:lnTo>
                    <a:lnTo>
                      <a:pt x="1009065" y="1311444"/>
                    </a:lnTo>
                    <a:cubicBezTo>
                      <a:pt x="1083465" y="1279839"/>
                      <a:pt x="1131484" y="1208267"/>
                      <a:pt x="1134364" y="1129494"/>
                    </a:cubicBezTo>
                    <a:lnTo>
                      <a:pt x="1134038" y="1122490"/>
                    </a:lnTo>
                    <a:lnTo>
                      <a:pt x="1120441" y="1121363"/>
                    </a:lnTo>
                    <a:cubicBezTo>
                      <a:pt x="1108029" y="1119080"/>
                      <a:pt x="1095660" y="1115520"/>
                      <a:pt x="1083501" y="1110612"/>
                    </a:cubicBezTo>
                    <a:cubicBezTo>
                      <a:pt x="1094491" y="1111837"/>
                      <a:pt x="1105416" y="1112128"/>
                      <a:pt x="1116183" y="1111540"/>
                    </a:cubicBezTo>
                    <a:lnTo>
                      <a:pt x="1133420" y="1109179"/>
                    </a:lnTo>
                    <a:lnTo>
                      <a:pt x="1132779" y="1095388"/>
                    </a:lnTo>
                    <a:lnTo>
                      <a:pt x="1136915" y="1108700"/>
                    </a:lnTo>
                    <a:lnTo>
                      <a:pt x="1147926" y="1107192"/>
                    </a:lnTo>
                    <a:cubicBezTo>
                      <a:pt x="1210108" y="1093435"/>
                      <a:pt x="1263394" y="1049959"/>
                      <a:pt x="1288231" y="988433"/>
                    </a:cubicBezTo>
                    <a:cubicBezTo>
                      <a:pt x="1313069" y="926908"/>
                      <a:pt x="1304901" y="858624"/>
                      <a:pt x="1269697" y="805551"/>
                    </a:cubicBezTo>
                    <a:lnTo>
                      <a:pt x="1256295" y="788539"/>
                    </a:lnTo>
                    <a:lnTo>
                      <a:pt x="1251363" y="791247"/>
                    </a:lnTo>
                    <a:lnTo>
                      <a:pt x="1255413" y="787420"/>
                    </a:lnTo>
                    <a:lnTo>
                      <a:pt x="1249870" y="780385"/>
                    </a:lnTo>
                    <a:cubicBezTo>
                      <a:pt x="1242529" y="772486"/>
                      <a:pt x="1234464" y="765112"/>
                      <a:pt x="1225703" y="758363"/>
                    </a:cubicBezTo>
                    <a:lnTo>
                      <a:pt x="1225703" y="758363"/>
                    </a:lnTo>
                    <a:cubicBezTo>
                      <a:pt x="1237862" y="763272"/>
                      <a:pt x="1249236" y="769296"/>
                      <a:pt x="1259754" y="776271"/>
                    </a:cubicBezTo>
                    <a:lnTo>
                      <a:pt x="1263756" y="779538"/>
                    </a:lnTo>
                    <a:lnTo>
                      <a:pt x="1274804" y="769102"/>
                    </a:lnTo>
                    <a:cubicBezTo>
                      <a:pt x="1312076" y="727524"/>
                      <a:pt x="1329430" y="672050"/>
                      <a:pt x="1323185" y="617267"/>
                    </a:cubicBezTo>
                    <a:lnTo>
                      <a:pt x="1317618" y="596167"/>
                    </a:lnTo>
                    <a:lnTo>
                      <a:pt x="1314614" y="599844"/>
                    </a:lnTo>
                    <a:lnTo>
                      <a:pt x="1317138" y="594344"/>
                    </a:lnTo>
                    <a:lnTo>
                      <a:pt x="1308936" y="563253"/>
                    </a:lnTo>
                    <a:cubicBezTo>
                      <a:pt x="1279084" y="492983"/>
                      <a:pt x="1211485" y="447628"/>
                      <a:pt x="1137084" y="444909"/>
                    </a:cubicBezTo>
                    <a:lnTo>
                      <a:pt x="1121903" y="445614"/>
                    </a:lnTo>
                    <a:lnTo>
                      <a:pt x="1121476" y="450764"/>
                    </a:lnTo>
                    <a:cubicBezTo>
                      <a:pt x="1119194" y="463177"/>
                      <a:pt x="1115633" y="475545"/>
                      <a:pt x="1110725" y="487704"/>
                    </a:cubicBezTo>
                    <a:cubicBezTo>
                      <a:pt x="1111950" y="476714"/>
                      <a:pt x="1112241" y="465790"/>
                      <a:pt x="1111653" y="455022"/>
                    </a:cubicBezTo>
                    <a:lnTo>
                      <a:pt x="1110437" y="446147"/>
                    </a:lnTo>
                    <a:lnTo>
                      <a:pt x="1104871" y="446406"/>
                    </a:lnTo>
                    <a:lnTo>
                      <a:pt x="1110244" y="444736"/>
                    </a:lnTo>
                    <a:lnTo>
                      <a:pt x="1107305" y="423280"/>
                    </a:lnTo>
                    <a:cubicBezTo>
                      <a:pt x="1093547" y="361097"/>
                      <a:pt x="1050072" y="307811"/>
                      <a:pt x="988546" y="282974"/>
                    </a:cubicBezTo>
                    <a:cubicBezTo>
                      <a:pt x="927020" y="258136"/>
                      <a:pt x="858736" y="266304"/>
                      <a:pt x="805664" y="301508"/>
                    </a:cubicBezTo>
                    <a:lnTo>
                      <a:pt x="796934" y="308385"/>
                    </a:lnTo>
                    <a:lnTo>
                      <a:pt x="803644" y="320604"/>
                    </a:lnTo>
                    <a:lnTo>
                      <a:pt x="794163" y="310569"/>
                    </a:lnTo>
                    <a:lnTo>
                      <a:pt x="780497" y="321335"/>
                    </a:lnTo>
                    <a:cubicBezTo>
                      <a:pt x="772598" y="328677"/>
                      <a:pt x="765224" y="336741"/>
                      <a:pt x="758476" y="345502"/>
                    </a:cubicBezTo>
                    <a:cubicBezTo>
                      <a:pt x="763384" y="333343"/>
                      <a:pt x="769409" y="321970"/>
                      <a:pt x="776383" y="311451"/>
                    </a:cubicBezTo>
                    <a:lnTo>
                      <a:pt x="785012" y="300882"/>
                    </a:lnTo>
                    <a:lnTo>
                      <a:pt x="780197" y="295786"/>
                    </a:lnTo>
                    <a:cubicBezTo>
                      <a:pt x="736176" y="256324"/>
                      <a:pt x="677443" y="237949"/>
                      <a:pt x="619440" y="244562"/>
                    </a:cubicBezTo>
                    <a:lnTo>
                      <a:pt x="591609" y="251904"/>
                    </a:lnTo>
                    <a:lnTo>
                      <a:pt x="599844" y="258631"/>
                    </a:lnTo>
                    <a:lnTo>
                      <a:pt x="587528" y="252980"/>
                    </a:lnTo>
                    <a:lnTo>
                      <a:pt x="562253" y="259648"/>
                    </a:lnTo>
                    <a:cubicBezTo>
                      <a:pt x="487853" y="291254"/>
                      <a:pt x="439833" y="362825"/>
                      <a:pt x="436954" y="441599"/>
                    </a:cubicBezTo>
                    <a:lnTo>
                      <a:pt x="437279" y="448603"/>
                    </a:lnTo>
                    <a:lnTo>
                      <a:pt x="450877" y="449730"/>
                    </a:lnTo>
                    <a:cubicBezTo>
                      <a:pt x="463289" y="452012"/>
                      <a:pt x="475658" y="455572"/>
                      <a:pt x="487817" y="460481"/>
                    </a:cubicBezTo>
                    <a:cubicBezTo>
                      <a:pt x="476826" y="459256"/>
                      <a:pt x="465902" y="458964"/>
                      <a:pt x="455135" y="459552"/>
                    </a:cubicBezTo>
                    <a:lnTo>
                      <a:pt x="437898" y="461914"/>
                    </a:lnTo>
                    <a:lnTo>
                      <a:pt x="438538" y="475704"/>
                    </a:lnTo>
                    <a:lnTo>
                      <a:pt x="434403" y="462392"/>
                    </a:lnTo>
                    <a:lnTo>
                      <a:pt x="423392" y="463901"/>
                    </a:lnTo>
                    <a:cubicBezTo>
                      <a:pt x="361210" y="477658"/>
                      <a:pt x="307924" y="521134"/>
                      <a:pt x="283086" y="582660"/>
                    </a:cubicBezTo>
                    <a:cubicBezTo>
                      <a:pt x="258248" y="644185"/>
                      <a:pt x="266417" y="712469"/>
                      <a:pt x="301621" y="765541"/>
                    </a:cubicBezTo>
                    <a:lnTo>
                      <a:pt x="308498" y="774271"/>
                    </a:lnTo>
                    <a:lnTo>
                      <a:pt x="320717" y="767561"/>
                    </a:lnTo>
                    <a:lnTo>
                      <a:pt x="310681" y="777042"/>
                    </a:lnTo>
                    <a:lnTo>
                      <a:pt x="321448" y="790708"/>
                    </a:lnTo>
                    <a:cubicBezTo>
                      <a:pt x="328789" y="798607"/>
                      <a:pt x="336854" y="805981"/>
                      <a:pt x="345615" y="812730"/>
                    </a:cubicBezTo>
                    <a:cubicBezTo>
                      <a:pt x="333456" y="807821"/>
                      <a:pt x="322082" y="801797"/>
                      <a:pt x="311564" y="794822"/>
                    </a:cubicBezTo>
                    <a:lnTo>
                      <a:pt x="300995" y="786193"/>
                    </a:lnTo>
                    <a:lnTo>
                      <a:pt x="295898" y="791008"/>
                    </a:lnTo>
                    <a:cubicBezTo>
                      <a:pt x="256436" y="835029"/>
                      <a:pt x="238061" y="893763"/>
                      <a:pt x="244674" y="951765"/>
                    </a:cubicBezTo>
                    <a:close/>
                    <a:moveTo>
                      <a:pt x="226813" y="462801"/>
                    </a:moveTo>
                    <a:cubicBezTo>
                      <a:pt x="225679" y="482782"/>
                      <a:pt x="226931" y="502938"/>
                      <a:pt x="230631" y="522822"/>
                    </a:cubicBezTo>
                    <a:lnTo>
                      <a:pt x="234336" y="536444"/>
                    </a:lnTo>
                    <a:lnTo>
                      <a:pt x="251954" y="534668"/>
                    </a:lnTo>
                    <a:lnTo>
                      <a:pt x="235512" y="540769"/>
                    </a:lnTo>
                    <a:lnTo>
                      <a:pt x="241313" y="562095"/>
                    </a:lnTo>
                    <a:lnTo>
                      <a:pt x="241878" y="563326"/>
                    </a:lnTo>
                    <a:lnTo>
                      <a:pt x="269652" y="516327"/>
                    </a:lnTo>
                    <a:cubicBezTo>
                      <a:pt x="305128" y="472924"/>
                      <a:pt x="358168" y="447559"/>
                      <a:pt x="413673" y="446646"/>
                    </a:cubicBezTo>
                    <a:lnTo>
                      <a:pt x="429929" y="447993"/>
                    </a:lnTo>
                    <a:lnTo>
                      <a:pt x="426618" y="437338"/>
                    </a:lnTo>
                    <a:cubicBezTo>
                      <a:pt x="412881" y="369525"/>
                      <a:pt x="435896" y="299785"/>
                      <a:pt x="485479" y="253343"/>
                    </a:cubicBezTo>
                    <a:lnTo>
                      <a:pt x="520634" y="230492"/>
                    </a:lnTo>
                    <a:lnTo>
                      <a:pt x="462801" y="226813"/>
                    </a:lnTo>
                    <a:cubicBezTo>
                      <a:pt x="402858" y="230216"/>
                      <a:pt x="344493" y="255096"/>
                      <a:pt x="299794" y="299795"/>
                    </a:cubicBezTo>
                    <a:cubicBezTo>
                      <a:pt x="255096" y="344493"/>
                      <a:pt x="230216" y="402858"/>
                      <a:pt x="226813" y="462801"/>
                    </a:cubicBezTo>
                    <a:close/>
                    <a:moveTo>
                      <a:pt x="226813" y="1110444"/>
                    </a:moveTo>
                    <a:cubicBezTo>
                      <a:pt x="230216" y="1170387"/>
                      <a:pt x="255096" y="1228752"/>
                      <a:pt x="299794" y="1273451"/>
                    </a:cubicBezTo>
                    <a:cubicBezTo>
                      <a:pt x="359392" y="1333049"/>
                      <a:pt x="443286" y="1357414"/>
                      <a:pt x="522822" y="1342614"/>
                    </a:cubicBezTo>
                    <a:lnTo>
                      <a:pt x="536444" y="1338909"/>
                    </a:lnTo>
                    <a:lnTo>
                      <a:pt x="534668" y="1321290"/>
                    </a:lnTo>
                    <a:lnTo>
                      <a:pt x="540769" y="1337733"/>
                    </a:lnTo>
                    <a:lnTo>
                      <a:pt x="562094" y="1331933"/>
                    </a:lnTo>
                    <a:lnTo>
                      <a:pt x="565333" y="1330447"/>
                    </a:lnTo>
                    <a:lnTo>
                      <a:pt x="516439" y="1301553"/>
                    </a:lnTo>
                    <a:cubicBezTo>
                      <a:pt x="473036" y="1266078"/>
                      <a:pt x="447671" y="1213037"/>
                      <a:pt x="446758" y="1157532"/>
                    </a:cubicBezTo>
                    <a:lnTo>
                      <a:pt x="448105" y="1141276"/>
                    </a:lnTo>
                    <a:lnTo>
                      <a:pt x="437450" y="1144587"/>
                    </a:lnTo>
                    <a:cubicBezTo>
                      <a:pt x="369637" y="1158323"/>
                      <a:pt x="299897" y="1135309"/>
                      <a:pt x="253455" y="1085726"/>
                    </a:cubicBezTo>
                    <a:lnTo>
                      <a:pt x="230620" y="1050595"/>
                    </a:lnTo>
                    <a:close/>
                    <a:moveTo>
                      <a:pt x="60792" y="786622"/>
                    </a:moveTo>
                    <a:cubicBezTo>
                      <a:pt x="60792" y="889307"/>
                      <a:pt x="120621" y="980998"/>
                      <a:pt x="211292" y="1023489"/>
                    </a:cubicBezTo>
                    <a:lnTo>
                      <a:pt x="215074" y="1024892"/>
                    </a:lnTo>
                    <a:lnTo>
                      <a:pt x="200127" y="960190"/>
                    </a:lnTo>
                    <a:cubicBezTo>
                      <a:pt x="196682" y="892342"/>
                      <a:pt x="228535" y="826169"/>
                      <a:pt x="285501" y="786899"/>
                    </a:cubicBezTo>
                    <a:lnTo>
                      <a:pt x="295281" y="781529"/>
                    </a:lnTo>
                    <a:lnTo>
                      <a:pt x="282646" y="771213"/>
                    </a:lnTo>
                    <a:cubicBezTo>
                      <a:pt x="243331" y="732021"/>
                      <a:pt x="222766" y="676942"/>
                      <a:pt x="227366" y="621075"/>
                    </a:cubicBezTo>
                    <a:lnTo>
                      <a:pt x="238332" y="574995"/>
                    </a:lnTo>
                    <a:lnTo>
                      <a:pt x="227713" y="561995"/>
                    </a:lnTo>
                    <a:lnTo>
                      <a:pt x="219642" y="546657"/>
                    </a:lnTo>
                    <a:lnTo>
                      <a:pt x="211292" y="549755"/>
                    </a:lnTo>
                    <a:cubicBezTo>
                      <a:pt x="120621" y="592246"/>
                      <a:pt x="60792" y="683938"/>
                      <a:pt x="60792" y="786622"/>
                    </a:cubicBezTo>
                    <a:close/>
                    <a:moveTo>
                      <a:pt x="0" y="786622"/>
                    </a:moveTo>
                    <a:cubicBezTo>
                      <a:pt x="0" y="664865"/>
                      <a:pt x="86366" y="563281"/>
                      <a:pt x="201177" y="539787"/>
                    </a:cubicBezTo>
                    <a:lnTo>
                      <a:pt x="215279" y="538365"/>
                    </a:lnTo>
                    <a:lnTo>
                      <a:pt x="205629" y="520029"/>
                    </a:lnTo>
                    <a:cubicBezTo>
                      <a:pt x="170296" y="432896"/>
                      <a:pt x="187963" y="329298"/>
                      <a:pt x="258630" y="258630"/>
                    </a:cubicBezTo>
                    <a:cubicBezTo>
                      <a:pt x="329298" y="187962"/>
                      <a:pt x="432896" y="170296"/>
                      <a:pt x="520029" y="205630"/>
                    </a:cubicBezTo>
                    <a:lnTo>
                      <a:pt x="538365" y="215279"/>
                    </a:lnTo>
                    <a:lnTo>
                      <a:pt x="539787" y="201177"/>
                    </a:lnTo>
                    <a:cubicBezTo>
                      <a:pt x="563281" y="86365"/>
                      <a:pt x="664865" y="0"/>
                      <a:pt x="786622" y="0"/>
                    </a:cubicBezTo>
                    <a:cubicBezTo>
                      <a:pt x="908379" y="0"/>
                      <a:pt x="1009964" y="86365"/>
                      <a:pt x="1033458" y="201177"/>
                    </a:cubicBezTo>
                    <a:lnTo>
                      <a:pt x="1034879" y="215279"/>
                    </a:lnTo>
                    <a:lnTo>
                      <a:pt x="1053215" y="205629"/>
                    </a:lnTo>
                    <a:cubicBezTo>
                      <a:pt x="1140348" y="170295"/>
                      <a:pt x="1243947" y="187962"/>
                      <a:pt x="1314614" y="258630"/>
                    </a:cubicBezTo>
                    <a:cubicBezTo>
                      <a:pt x="1385282" y="329298"/>
                      <a:pt x="1402949" y="432896"/>
                      <a:pt x="1367615" y="520029"/>
                    </a:cubicBezTo>
                    <a:lnTo>
                      <a:pt x="1351646" y="550376"/>
                    </a:lnTo>
                    <a:lnTo>
                      <a:pt x="1351795" y="551022"/>
                    </a:lnTo>
                    <a:lnTo>
                      <a:pt x="1376241" y="553486"/>
                    </a:lnTo>
                    <a:cubicBezTo>
                      <a:pt x="1484680" y="575676"/>
                      <a:pt x="1566252" y="671623"/>
                      <a:pt x="1566252" y="786622"/>
                    </a:cubicBezTo>
                    <a:cubicBezTo>
                      <a:pt x="1566252" y="901621"/>
                      <a:pt x="1484680" y="997568"/>
                      <a:pt x="1376241" y="1019758"/>
                    </a:cubicBezTo>
                    <a:lnTo>
                      <a:pt x="1351329" y="1022269"/>
                    </a:lnTo>
                    <a:lnTo>
                      <a:pt x="1367614" y="1053216"/>
                    </a:lnTo>
                    <a:cubicBezTo>
                      <a:pt x="1402948" y="1140349"/>
                      <a:pt x="1385282" y="1243947"/>
                      <a:pt x="1314614" y="1314615"/>
                    </a:cubicBezTo>
                    <a:cubicBezTo>
                      <a:pt x="1243947" y="1385283"/>
                      <a:pt x="1140348" y="1402949"/>
                      <a:pt x="1053216" y="1367615"/>
                    </a:cubicBezTo>
                    <a:lnTo>
                      <a:pt x="1034879" y="1357966"/>
                    </a:lnTo>
                    <a:lnTo>
                      <a:pt x="1033458" y="1372068"/>
                    </a:lnTo>
                    <a:cubicBezTo>
                      <a:pt x="1009964" y="1486879"/>
                      <a:pt x="908379" y="1573244"/>
                      <a:pt x="786622" y="1573244"/>
                    </a:cubicBezTo>
                    <a:cubicBezTo>
                      <a:pt x="664865" y="1573244"/>
                      <a:pt x="563281" y="1486879"/>
                      <a:pt x="539787" y="1372068"/>
                    </a:cubicBezTo>
                    <a:lnTo>
                      <a:pt x="538365" y="1357966"/>
                    </a:lnTo>
                    <a:lnTo>
                      <a:pt x="520029" y="1367616"/>
                    </a:lnTo>
                    <a:cubicBezTo>
                      <a:pt x="432896" y="1402950"/>
                      <a:pt x="329298" y="1385283"/>
                      <a:pt x="258630" y="1314615"/>
                    </a:cubicBezTo>
                    <a:cubicBezTo>
                      <a:pt x="187963" y="1243947"/>
                      <a:pt x="170296" y="1140349"/>
                      <a:pt x="205629" y="1053216"/>
                    </a:cubicBezTo>
                    <a:lnTo>
                      <a:pt x="215279" y="1034879"/>
                    </a:lnTo>
                    <a:lnTo>
                      <a:pt x="201177" y="1033458"/>
                    </a:lnTo>
                    <a:cubicBezTo>
                      <a:pt x="86366" y="1009964"/>
                      <a:pt x="0" y="908379"/>
                      <a:pt x="0" y="786622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4" name="テキスト ボックス 233">
              <a:extLst>
                <a:ext uri="{FF2B5EF4-FFF2-40B4-BE49-F238E27FC236}">
                  <a16:creationId xmlns:a16="http://schemas.microsoft.com/office/drawing/2014/main" id="{F731E8A3-0049-4912-AA4B-9FA3AD6FB731}"/>
                </a:ext>
              </a:extLst>
            </p:cNvPr>
            <p:cNvSpPr txBox="1"/>
            <p:nvPr/>
          </p:nvSpPr>
          <p:spPr>
            <a:xfrm>
              <a:off x="2571308" y="5263235"/>
              <a:ext cx="956896" cy="56213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extrusionH="69850">
              <a:bevelT prst="relaxedInset"/>
            </a:sp3d>
          </p:spPr>
          <p:txBody>
            <a:bodyPr wrap="none" rtlCol="0">
              <a:prstTxWarp prst="textInflate">
                <a:avLst>
                  <a:gd name="adj" fmla="val 20000"/>
                </a:avLst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ln w="28575">
                    <a:solidFill>
                      <a:schemeClr val="tx1"/>
                    </a:solidFill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激安</a:t>
              </a:r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5EE8B2BB-02B2-470C-A08A-352AC360E2C3}"/>
              </a:ext>
            </a:extLst>
          </p:cNvPr>
          <p:cNvGrpSpPr/>
          <p:nvPr/>
        </p:nvGrpSpPr>
        <p:grpSpPr>
          <a:xfrm>
            <a:off x="5017898" y="1904808"/>
            <a:ext cx="2360802" cy="2360802"/>
            <a:chOff x="-3270963" y="-1309910"/>
            <a:chExt cx="3295483" cy="3295482"/>
          </a:xfrm>
        </p:grpSpPr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76E31C2A-21BC-4E0F-883D-55840B8C6876}"/>
                </a:ext>
              </a:extLst>
            </p:cNvPr>
            <p:cNvSpPr/>
            <p:nvPr/>
          </p:nvSpPr>
          <p:spPr>
            <a:xfrm flipH="1">
              <a:off x="-3212225" y="-1243736"/>
              <a:ext cx="3212225" cy="3176606"/>
            </a:xfrm>
            <a:custGeom>
              <a:avLst/>
              <a:gdLst>
                <a:gd name="connsiteX0" fmla="*/ 1624042 w 3212225"/>
                <a:gd name="connsiteY0" fmla="*/ 0 h 3176606"/>
                <a:gd name="connsiteX1" fmla="*/ 1360008 w 3212225"/>
                <a:gd name="connsiteY1" fmla="*/ 175014 h 3176606"/>
                <a:gd name="connsiteX2" fmla="*/ 1347888 w 3212225"/>
                <a:gd name="connsiteY2" fmla="*/ 214058 h 3176606"/>
                <a:gd name="connsiteX3" fmla="*/ 1341832 w 3212225"/>
                <a:gd name="connsiteY3" fmla="*/ 214982 h 3176606"/>
                <a:gd name="connsiteX4" fmla="*/ 1207634 w 3212225"/>
                <a:gd name="connsiteY4" fmla="*/ 249488 h 3176606"/>
                <a:gd name="connsiteX5" fmla="*/ 1180626 w 3212225"/>
                <a:gd name="connsiteY5" fmla="*/ 259373 h 3176606"/>
                <a:gd name="connsiteX6" fmla="*/ 1149576 w 3212225"/>
                <a:gd name="connsiteY6" fmla="*/ 221741 h 3176606"/>
                <a:gd name="connsiteX7" fmla="*/ 946953 w 3212225"/>
                <a:gd name="connsiteY7" fmla="*/ 137811 h 3176606"/>
                <a:gd name="connsiteX8" fmla="*/ 660400 w 3212225"/>
                <a:gd name="connsiteY8" fmla="*/ 424364 h 3176606"/>
                <a:gd name="connsiteX9" fmla="*/ 682918 w 3212225"/>
                <a:gd name="connsiteY9" fmla="*/ 535904 h 3176606"/>
                <a:gd name="connsiteX10" fmla="*/ 688806 w 3212225"/>
                <a:gd name="connsiteY10" fmla="*/ 546750 h 3176606"/>
                <a:gd name="connsiteX11" fmla="*/ 633878 w 3212225"/>
                <a:gd name="connsiteY11" fmla="*/ 596672 h 3176606"/>
                <a:gd name="connsiteX12" fmla="*/ 576221 w 3212225"/>
                <a:gd name="connsiteY12" fmla="*/ 660111 h 3176606"/>
                <a:gd name="connsiteX13" fmla="*/ 528453 w 3212225"/>
                <a:gd name="connsiteY13" fmla="*/ 645283 h 3176606"/>
                <a:gd name="connsiteX14" fmla="*/ 470703 w 3212225"/>
                <a:gd name="connsiteY14" fmla="*/ 639461 h 3176606"/>
                <a:gd name="connsiteX15" fmla="*/ 184150 w 3212225"/>
                <a:gd name="connsiteY15" fmla="*/ 926014 h 3176606"/>
                <a:gd name="connsiteX16" fmla="*/ 268079 w 3212225"/>
                <a:gd name="connsiteY16" fmla="*/ 1128638 h 3176606"/>
                <a:gd name="connsiteX17" fmla="*/ 294124 w 3212225"/>
                <a:gd name="connsiteY17" fmla="*/ 1150127 h 3176606"/>
                <a:gd name="connsiteX18" fmla="*/ 286694 w 3212225"/>
                <a:gd name="connsiteY18" fmla="*/ 1170427 h 3176606"/>
                <a:gd name="connsiteX19" fmla="*/ 252188 w 3212225"/>
                <a:gd name="connsiteY19" fmla="*/ 1304625 h 3176606"/>
                <a:gd name="connsiteX20" fmla="*/ 251405 w 3212225"/>
                <a:gd name="connsiteY20" fmla="*/ 1309754 h 3176606"/>
                <a:gd name="connsiteX21" fmla="*/ 228802 w 3212225"/>
                <a:gd name="connsiteY21" fmla="*/ 1312033 h 3176606"/>
                <a:gd name="connsiteX22" fmla="*/ 0 w 3212225"/>
                <a:gd name="connsiteY22" fmla="*/ 1592764 h 3176606"/>
                <a:gd name="connsiteX23" fmla="*/ 228802 w 3212225"/>
                <a:gd name="connsiteY23" fmla="*/ 1873495 h 3176606"/>
                <a:gd name="connsiteX24" fmla="*/ 253985 w 3212225"/>
                <a:gd name="connsiteY24" fmla="*/ 1876034 h 3176606"/>
                <a:gd name="connsiteX25" fmla="*/ 286694 w 3212225"/>
                <a:gd name="connsiteY25" fmla="*/ 2003241 h 3176606"/>
                <a:gd name="connsiteX26" fmla="*/ 295360 w 3212225"/>
                <a:gd name="connsiteY26" fmla="*/ 2026921 h 3176606"/>
                <a:gd name="connsiteX27" fmla="*/ 274429 w 3212225"/>
                <a:gd name="connsiteY27" fmla="*/ 2044190 h 3176606"/>
                <a:gd name="connsiteX28" fmla="*/ 190500 w 3212225"/>
                <a:gd name="connsiteY28" fmla="*/ 2246814 h 3176606"/>
                <a:gd name="connsiteX29" fmla="*/ 477053 w 3212225"/>
                <a:gd name="connsiteY29" fmla="*/ 2533367 h 3176606"/>
                <a:gd name="connsiteX30" fmla="*/ 534803 w 3212225"/>
                <a:gd name="connsiteY30" fmla="*/ 2527545 h 3176606"/>
                <a:gd name="connsiteX31" fmla="*/ 577023 w 3212225"/>
                <a:gd name="connsiteY31" fmla="*/ 2514440 h 3176606"/>
                <a:gd name="connsiteX32" fmla="*/ 633878 w 3212225"/>
                <a:gd name="connsiteY32" fmla="*/ 2576996 h 3176606"/>
                <a:gd name="connsiteX33" fmla="*/ 685440 w 3212225"/>
                <a:gd name="connsiteY33" fmla="*/ 2623859 h 3176606"/>
                <a:gd name="connsiteX34" fmla="*/ 672572 w 3212225"/>
                <a:gd name="connsiteY34" fmla="*/ 2665314 h 3176606"/>
                <a:gd name="connsiteX35" fmla="*/ 666750 w 3212225"/>
                <a:gd name="connsiteY35" fmla="*/ 2723064 h 3176606"/>
                <a:gd name="connsiteX36" fmla="*/ 953303 w 3212225"/>
                <a:gd name="connsiteY36" fmla="*/ 3009617 h 3176606"/>
                <a:gd name="connsiteX37" fmla="*/ 1155926 w 3212225"/>
                <a:gd name="connsiteY37" fmla="*/ 2925688 h 3176606"/>
                <a:gd name="connsiteX38" fmla="*/ 1168875 w 3212225"/>
                <a:gd name="connsiteY38" fmla="*/ 2909994 h 3176606"/>
                <a:gd name="connsiteX39" fmla="*/ 1207634 w 3212225"/>
                <a:gd name="connsiteY39" fmla="*/ 2924180 h 3176606"/>
                <a:gd name="connsiteX40" fmla="*/ 1341832 w 3212225"/>
                <a:gd name="connsiteY40" fmla="*/ 2958686 h 3176606"/>
                <a:gd name="connsiteX41" fmla="*/ 1346931 w 3212225"/>
                <a:gd name="connsiteY41" fmla="*/ 2959464 h 3176606"/>
                <a:gd name="connsiteX42" fmla="*/ 1360008 w 3212225"/>
                <a:gd name="connsiteY42" fmla="*/ 3001593 h 3176606"/>
                <a:gd name="connsiteX43" fmla="*/ 1624042 w 3212225"/>
                <a:gd name="connsiteY43" fmla="*/ 3176606 h 3176606"/>
                <a:gd name="connsiteX44" fmla="*/ 1888076 w 3212225"/>
                <a:gd name="connsiteY44" fmla="*/ 3001593 h 3176606"/>
                <a:gd name="connsiteX45" fmla="*/ 1901154 w 3212225"/>
                <a:gd name="connsiteY45" fmla="*/ 2959464 h 3176606"/>
                <a:gd name="connsiteX46" fmla="*/ 1906252 w 3212225"/>
                <a:gd name="connsiteY46" fmla="*/ 2958686 h 3176606"/>
                <a:gd name="connsiteX47" fmla="*/ 2040450 w 3212225"/>
                <a:gd name="connsiteY47" fmla="*/ 2924180 h 3176606"/>
                <a:gd name="connsiteX48" fmla="*/ 2073935 w 3212225"/>
                <a:gd name="connsiteY48" fmla="*/ 2911925 h 3176606"/>
                <a:gd name="connsiteX49" fmla="*/ 2090530 w 3212225"/>
                <a:gd name="connsiteY49" fmla="*/ 2932038 h 3176606"/>
                <a:gd name="connsiteX50" fmla="*/ 2293153 w 3212225"/>
                <a:gd name="connsiteY50" fmla="*/ 3015967 h 3176606"/>
                <a:gd name="connsiteX51" fmla="*/ 2579706 w 3212225"/>
                <a:gd name="connsiteY51" fmla="*/ 2729414 h 3176606"/>
                <a:gd name="connsiteX52" fmla="*/ 2573884 w 3212225"/>
                <a:gd name="connsiteY52" fmla="*/ 2671664 h 3176606"/>
                <a:gd name="connsiteX53" fmla="*/ 2559837 w 3212225"/>
                <a:gd name="connsiteY53" fmla="*/ 2626410 h 3176606"/>
                <a:gd name="connsiteX54" fmla="*/ 2614206 w 3212225"/>
                <a:gd name="connsiteY54" fmla="*/ 2576996 h 3176606"/>
                <a:gd name="connsiteX55" fmla="*/ 2673807 w 3212225"/>
                <a:gd name="connsiteY55" fmla="*/ 2511419 h 3176606"/>
                <a:gd name="connsiteX56" fmla="*/ 2705303 w 3212225"/>
                <a:gd name="connsiteY56" fmla="*/ 2521195 h 3176606"/>
                <a:gd name="connsiteX57" fmla="*/ 2763053 w 3212225"/>
                <a:gd name="connsiteY57" fmla="*/ 2527017 h 3176606"/>
                <a:gd name="connsiteX58" fmla="*/ 3049606 w 3212225"/>
                <a:gd name="connsiteY58" fmla="*/ 2240464 h 3176606"/>
                <a:gd name="connsiteX59" fmla="*/ 2965677 w 3212225"/>
                <a:gd name="connsiteY59" fmla="*/ 2037840 h 3176606"/>
                <a:gd name="connsiteX60" fmla="*/ 2952658 w 3212225"/>
                <a:gd name="connsiteY60" fmla="*/ 2027099 h 3176606"/>
                <a:gd name="connsiteX61" fmla="*/ 2961390 w 3212225"/>
                <a:gd name="connsiteY61" fmla="*/ 2003241 h 3176606"/>
                <a:gd name="connsiteX62" fmla="*/ 2995896 w 3212225"/>
                <a:gd name="connsiteY62" fmla="*/ 1869044 h 3176606"/>
                <a:gd name="connsiteX63" fmla="*/ 2997664 w 3212225"/>
                <a:gd name="connsiteY63" fmla="*/ 1857457 h 3176606"/>
                <a:gd name="connsiteX64" fmla="*/ 3037212 w 3212225"/>
                <a:gd name="connsiteY64" fmla="*/ 1845180 h 3176606"/>
                <a:gd name="connsiteX65" fmla="*/ 3212225 w 3212225"/>
                <a:gd name="connsiteY65" fmla="*/ 1581146 h 3176606"/>
                <a:gd name="connsiteX66" fmla="*/ 3037212 w 3212225"/>
                <a:gd name="connsiteY66" fmla="*/ 1317112 h 3176606"/>
                <a:gd name="connsiteX67" fmla="*/ 2995802 w 3212225"/>
                <a:gd name="connsiteY67" fmla="*/ 1304258 h 3176606"/>
                <a:gd name="connsiteX68" fmla="*/ 2961390 w 3212225"/>
                <a:gd name="connsiteY68" fmla="*/ 1170427 h 3176606"/>
                <a:gd name="connsiteX69" fmla="*/ 2955368 w 3212225"/>
                <a:gd name="connsiteY69" fmla="*/ 1153972 h 3176606"/>
                <a:gd name="connsiteX70" fmla="*/ 2978377 w 3212225"/>
                <a:gd name="connsiteY70" fmla="*/ 1134988 h 3176606"/>
                <a:gd name="connsiteX71" fmla="*/ 3062306 w 3212225"/>
                <a:gd name="connsiteY71" fmla="*/ 932364 h 3176606"/>
                <a:gd name="connsiteX72" fmla="*/ 2775753 w 3212225"/>
                <a:gd name="connsiteY72" fmla="*/ 645811 h 3176606"/>
                <a:gd name="connsiteX73" fmla="*/ 2718003 w 3212225"/>
                <a:gd name="connsiteY73" fmla="*/ 651633 h 3176606"/>
                <a:gd name="connsiteX74" fmla="*/ 2676006 w 3212225"/>
                <a:gd name="connsiteY74" fmla="*/ 664669 h 3176606"/>
                <a:gd name="connsiteX75" fmla="*/ 2614206 w 3212225"/>
                <a:gd name="connsiteY75" fmla="*/ 596672 h 3176606"/>
                <a:gd name="connsiteX76" fmla="*/ 2553144 w 3212225"/>
                <a:gd name="connsiteY76" fmla="*/ 541175 h 3176606"/>
                <a:gd name="connsiteX77" fmla="*/ 2567534 w 3212225"/>
                <a:gd name="connsiteY77" fmla="*/ 494815 h 3176606"/>
                <a:gd name="connsiteX78" fmla="*/ 2573356 w 3212225"/>
                <a:gd name="connsiteY78" fmla="*/ 437064 h 3176606"/>
                <a:gd name="connsiteX79" fmla="*/ 2286803 w 3212225"/>
                <a:gd name="connsiteY79" fmla="*/ 150511 h 3176606"/>
                <a:gd name="connsiteX80" fmla="*/ 2084180 w 3212225"/>
                <a:gd name="connsiteY80" fmla="*/ 234440 h 3176606"/>
                <a:gd name="connsiteX81" fmla="*/ 2064501 w 3212225"/>
                <a:gd name="connsiteY81" fmla="*/ 258291 h 3176606"/>
                <a:gd name="connsiteX82" fmla="*/ 2040450 w 3212225"/>
                <a:gd name="connsiteY82" fmla="*/ 249488 h 3176606"/>
                <a:gd name="connsiteX83" fmla="*/ 1906252 w 3212225"/>
                <a:gd name="connsiteY83" fmla="*/ 214982 h 3176606"/>
                <a:gd name="connsiteX84" fmla="*/ 1900196 w 3212225"/>
                <a:gd name="connsiteY84" fmla="*/ 214058 h 3176606"/>
                <a:gd name="connsiteX85" fmla="*/ 1888076 w 3212225"/>
                <a:gd name="connsiteY85" fmla="*/ 175014 h 3176606"/>
                <a:gd name="connsiteX86" fmla="*/ 1624042 w 3212225"/>
                <a:gd name="connsiteY86" fmla="*/ 0 h 317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212225" h="3176606">
                  <a:moveTo>
                    <a:pt x="1624042" y="0"/>
                  </a:moveTo>
                  <a:cubicBezTo>
                    <a:pt x="1505348" y="0"/>
                    <a:pt x="1403509" y="72165"/>
                    <a:pt x="1360008" y="175014"/>
                  </a:cubicBezTo>
                  <a:lnTo>
                    <a:pt x="1347888" y="214058"/>
                  </a:lnTo>
                  <a:lnTo>
                    <a:pt x="1341832" y="214982"/>
                  </a:lnTo>
                  <a:cubicBezTo>
                    <a:pt x="1296254" y="224309"/>
                    <a:pt x="1251482" y="235850"/>
                    <a:pt x="1207634" y="249488"/>
                  </a:cubicBezTo>
                  <a:lnTo>
                    <a:pt x="1180626" y="259373"/>
                  </a:lnTo>
                  <a:lnTo>
                    <a:pt x="1149576" y="221741"/>
                  </a:lnTo>
                  <a:cubicBezTo>
                    <a:pt x="1097721" y="169885"/>
                    <a:pt x="1026082" y="137811"/>
                    <a:pt x="946953" y="137811"/>
                  </a:cubicBezTo>
                  <a:cubicBezTo>
                    <a:pt x="788694" y="137811"/>
                    <a:pt x="660400" y="266105"/>
                    <a:pt x="660400" y="424364"/>
                  </a:cubicBezTo>
                  <a:cubicBezTo>
                    <a:pt x="660400" y="463929"/>
                    <a:pt x="668418" y="501621"/>
                    <a:pt x="682918" y="535904"/>
                  </a:cubicBezTo>
                  <a:lnTo>
                    <a:pt x="688806" y="546750"/>
                  </a:lnTo>
                  <a:lnTo>
                    <a:pt x="633878" y="596672"/>
                  </a:lnTo>
                  <a:lnTo>
                    <a:pt x="576221" y="660111"/>
                  </a:lnTo>
                  <a:lnTo>
                    <a:pt x="528453" y="645283"/>
                  </a:lnTo>
                  <a:cubicBezTo>
                    <a:pt x="509799" y="641466"/>
                    <a:pt x="490485" y="639461"/>
                    <a:pt x="470703" y="639461"/>
                  </a:cubicBezTo>
                  <a:cubicBezTo>
                    <a:pt x="312444" y="639461"/>
                    <a:pt x="184150" y="767755"/>
                    <a:pt x="184150" y="926014"/>
                  </a:cubicBezTo>
                  <a:cubicBezTo>
                    <a:pt x="184150" y="1005144"/>
                    <a:pt x="216223" y="1076782"/>
                    <a:pt x="268079" y="1128638"/>
                  </a:cubicBezTo>
                  <a:lnTo>
                    <a:pt x="294124" y="1150127"/>
                  </a:lnTo>
                  <a:lnTo>
                    <a:pt x="286694" y="1170427"/>
                  </a:lnTo>
                  <a:cubicBezTo>
                    <a:pt x="273056" y="1214275"/>
                    <a:pt x="261515" y="1259047"/>
                    <a:pt x="252188" y="1304625"/>
                  </a:cubicBezTo>
                  <a:lnTo>
                    <a:pt x="251405" y="1309754"/>
                  </a:lnTo>
                  <a:lnTo>
                    <a:pt x="228802" y="1312033"/>
                  </a:lnTo>
                  <a:cubicBezTo>
                    <a:pt x="98225" y="1338753"/>
                    <a:pt x="0" y="1454288"/>
                    <a:pt x="0" y="1592764"/>
                  </a:cubicBezTo>
                  <a:cubicBezTo>
                    <a:pt x="0" y="1731241"/>
                    <a:pt x="98225" y="1846775"/>
                    <a:pt x="228802" y="1873495"/>
                  </a:cubicBezTo>
                  <a:lnTo>
                    <a:pt x="253985" y="1876034"/>
                  </a:lnTo>
                  <a:lnTo>
                    <a:pt x="286694" y="2003241"/>
                  </a:lnTo>
                  <a:lnTo>
                    <a:pt x="295360" y="2026921"/>
                  </a:lnTo>
                  <a:lnTo>
                    <a:pt x="274429" y="2044190"/>
                  </a:lnTo>
                  <a:cubicBezTo>
                    <a:pt x="222573" y="2096046"/>
                    <a:pt x="190500" y="2167685"/>
                    <a:pt x="190500" y="2246814"/>
                  </a:cubicBezTo>
                  <a:cubicBezTo>
                    <a:pt x="190500" y="2405073"/>
                    <a:pt x="318794" y="2533367"/>
                    <a:pt x="477053" y="2533367"/>
                  </a:cubicBezTo>
                  <a:cubicBezTo>
                    <a:pt x="496835" y="2533367"/>
                    <a:pt x="516149" y="2531363"/>
                    <a:pt x="534803" y="2527545"/>
                  </a:cubicBezTo>
                  <a:lnTo>
                    <a:pt x="577023" y="2514440"/>
                  </a:lnTo>
                  <a:lnTo>
                    <a:pt x="633878" y="2576996"/>
                  </a:lnTo>
                  <a:lnTo>
                    <a:pt x="685440" y="2623859"/>
                  </a:lnTo>
                  <a:lnTo>
                    <a:pt x="672572" y="2665314"/>
                  </a:lnTo>
                  <a:cubicBezTo>
                    <a:pt x="668754" y="2683968"/>
                    <a:pt x="666750" y="2703282"/>
                    <a:pt x="666750" y="2723064"/>
                  </a:cubicBezTo>
                  <a:cubicBezTo>
                    <a:pt x="666750" y="2881323"/>
                    <a:pt x="795044" y="3009617"/>
                    <a:pt x="953303" y="3009617"/>
                  </a:cubicBezTo>
                  <a:cubicBezTo>
                    <a:pt x="1032432" y="3009617"/>
                    <a:pt x="1104071" y="2977544"/>
                    <a:pt x="1155926" y="2925688"/>
                  </a:cubicBezTo>
                  <a:lnTo>
                    <a:pt x="1168875" y="2909994"/>
                  </a:lnTo>
                  <a:lnTo>
                    <a:pt x="1207634" y="2924180"/>
                  </a:lnTo>
                  <a:cubicBezTo>
                    <a:pt x="1251482" y="2937818"/>
                    <a:pt x="1296254" y="2949359"/>
                    <a:pt x="1341832" y="2958686"/>
                  </a:cubicBezTo>
                  <a:lnTo>
                    <a:pt x="1346931" y="2959464"/>
                  </a:lnTo>
                  <a:lnTo>
                    <a:pt x="1360008" y="3001593"/>
                  </a:lnTo>
                  <a:cubicBezTo>
                    <a:pt x="1403509" y="3104441"/>
                    <a:pt x="1505348" y="3176606"/>
                    <a:pt x="1624042" y="3176606"/>
                  </a:cubicBezTo>
                  <a:cubicBezTo>
                    <a:pt x="1742736" y="3176606"/>
                    <a:pt x="1844575" y="3104441"/>
                    <a:pt x="1888076" y="3001593"/>
                  </a:cubicBezTo>
                  <a:lnTo>
                    <a:pt x="1901154" y="2959464"/>
                  </a:lnTo>
                  <a:lnTo>
                    <a:pt x="1906252" y="2958686"/>
                  </a:lnTo>
                  <a:cubicBezTo>
                    <a:pt x="1951830" y="2949359"/>
                    <a:pt x="1996602" y="2937818"/>
                    <a:pt x="2040450" y="2924180"/>
                  </a:cubicBezTo>
                  <a:lnTo>
                    <a:pt x="2073935" y="2911925"/>
                  </a:lnTo>
                  <a:lnTo>
                    <a:pt x="2090530" y="2932038"/>
                  </a:lnTo>
                  <a:cubicBezTo>
                    <a:pt x="2142385" y="2983894"/>
                    <a:pt x="2214024" y="3015967"/>
                    <a:pt x="2293153" y="3015967"/>
                  </a:cubicBezTo>
                  <a:cubicBezTo>
                    <a:pt x="2451412" y="3015967"/>
                    <a:pt x="2579706" y="2887673"/>
                    <a:pt x="2579706" y="2729414"/>
                  </a:cubicBezTo>
                  <a:cubicBezTo>
                    <a:pt x="2579706" y="2709632"/>
                    <a:pt x="2577702" y="2690318"/>
                    <a:pt x="2573884" y="2671664"/>
                  </a:cubicBezTo>
                  <a:lnTo>
                    <a:pt x="2559837" y="2626410"/>
                  </a:lnTo>
                  <a:lnTo>
                    <a:pt x="2614206" y="2576996"/>
                  </a:lnTo>
                  <a:lnTo>
                    <a:pt x="2673807" y="2511419"/>
                  </a:lnTo>
                  <a:lnTo>
                    <a:pt x="2705303" y="2521195"/>
                  </a:lnTo>
                  <a:cubicBezTo>
                    <a:pt x="2723957" y="2525013"/>
                    <a:pt x="2743271" y="2527017"/>
                    <a:pt x="2763053" y="2527017"/>
                  </a:cubicBezTo>
                  <a:cubicBezTo>
                    <a:pt x="2921312" y="2527017"/>
                    <a:pt x="3049606" y="2398723"/>
                    <a:pt x="3049606" y="2240464"/>
                  </a:cubicBezTo>
                  <a:cubicBezTo>
                    <a:pt x="3049606" y="2161335"/>
                    <a:pt x="3017533" y="2089696"/>
                    <a:pt x="2965677" y="2037840"/>
                  </a:cubicBezTo>
                  <a:lnTo>
                    <a:pt x="2952658" y="2027099"/>
                  </a:lnTo>
                  <a:lnTo>
                    <a:pt x="2961390" y="2003241"/>
                  </a:lnTo>
                  <a:cubicBezTo>
                    <a:pt x="2975028" y="1959393"/>
                    <a:pt x="2986569" y="1914622"/>
                    <a:pt x="2995896" y="1869044"/>
                  </a:cubicBezTo>
                  <a:lnTo>
                    <a:pt x="2997664" y="1857457"/>
                  </a:lnTo>
                  <a:lnTo>
                    <a:pt x="3037212" y="1845180"/>
                  </a:lnTo>
                  <a:cubicBezTo>
                    <a:pt x="3140060" y="1801679"/>
                    <a:pt x="3212225" y="1699840"/>
                    <a:pt x="3212225" y="1581146"/>
                  </a:cubicBezTo>
                  <a:cubicBezTo>
                    <a:pt x="3212225" y="1462452"/>
                    <a:pt x="3140060" y="1360613"/>
                    <a:pt x="3037212" y="1317112"/>
                  </a:cubicBezTo>
                  <a:lnTo>
                    <a:pt x="2995802" y="1304258"/>
                  </a:lnTo>
                  <a:lnTo>
                    <a:pt x="2961390" y="1170427"/>
                  </a:lnTo>
                  <a:lnTo>
                    <a:pt x="2955368" y="1153972"/>
                  </a:lnTo>
                  <a:lnTo>
                    <a:pt x="2978377" y="1134988"/>
                  </a:lnTo>
                  <a:cubicBezTo>
                    <a:pt x="3030233" y="1083132"/>
                    <a:pt x="3062306" y="1011494"/>
                    <a:pt x="3062306" y="932364"/>
                  </a:cubicBezTo>
                  <a:cubicBezTo>
                    <a:pt x="3062306" y="774105"/>
                    <a:pt x="2934012" y="645811"/>
                    <a:pt x="2775753" y="645811"/>
                  </a:cubicBezTo>
                  <a:cubicBezTo>
                    <a:pt x="2755971" y="645811"/>
                    <a:pt x="2736657" y="647816"/>
                    <a:pt x="2718003" y="651633"/>
                  </a:cubicBezTo>
                  <a:lnTo>
                    <a:pt x="2676006" y="664669"/>
                  </a:lnTo>
                  <a:lnTo>
                    <a:pt x="2614206" y="596672"/>
                  </a:lnTo>
                  <a:lnTo>
                    <a:pt x="2553144" y="541175"/>
                  </a:lnTo>
                  <a:lnTo>
                    <a:pt x="2567534" y="494815"/>
                  </a:lnTo>
                  <a:cubicBezTo>
                    <a:pt x="2571352" y="476161"/>
                    <a:pt x="2573356" y="456846"/>
                    <a:pt x="2573356" y="437064"/>
                  </a:cubicBezTo>
                  <a:cubicBezTo>
                    <a:pt x="2573356" y="278805"/>
                    <a:pt x="2445062" y="150511"/>
                    <a:pt x="2286803" y="150511"/>
                  </a:cubicBezTo>
                  <a:cubicBezTo>
                    <a:pt x="2207674" y="150511"/>
                    <a:pt x="2136035" y="182585"/>
                    <a:pt x="2084180" y="234440"/>
                  </a:cubicBezTo>
                  <a:lnTo>
                    <a:pt x="2064501" y="258291"/>
                  </a:lnTo>
                  <a:lnTo>
                    <a:pt x="2040450" y="249488"/>
                  </a:lnTo>
                  <a:cubicBezTo>
                    <a:pt x="1996602" y="235850"/>
                    <a:pt x="1951830" y="224309"/>
                    <a:pt x="1906252" y="214982"/>
                  </a:cubicBezTo>
                  <a:lnTo>
                    <a:pt x="1900196" y="214058"/>
                  </a:lnTo>
                  <a:lnTo>
                    <a:pt x="1888076" y="175014"/>
                  </a:lnTo>
                  <a:cubicBezTo>
                    <a:pt x="1844575" y="72165"/>
                    <a:pt x="1742736" y="0"/>
                    <a:pt x="16240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AF432E3A-725A-4E65-9932-E5DF928DC296}"/>
                </a:ext>
              </a:extLst>
            </p:cNvPr>
            <p:cNvSpPr/>
            <p:nvPr/>
          </p:nvSpPr>
          <p:spPr>
            <a:xfrm rot="5400000">
              <a:off x="-3270962" y="-1309911"/>
              <a:ext cx="3295482" cy="3295483"/>
            </a:xfrm>
            <a:custGeom>
              <a:avLst/>
              <a:gdLst>
                <a:gd name="connsiteX0" fmla="*/ 81755 w 3295482"/>
                <a:gd name="connsiteY0" fmla="*/ 1647740 h 3295483"/>
                <a:gd name="connsiteX1" fmla="*/ 203127 w 3295482"/>
                <a:gd name="connsiteY1" fmla="*/ 1890421 h 3295483"/>
                <a:gd name="connsiteX2" fmla="*/ 228308 w 3295482"/>
                <a:gd name="connsiteY2" fmla="*/ 1903723 h 3295483"/>
                <a:gd name="connsiteX3" fmla="*/ 234383 w 3295482"/>
                <a:gd name="connsiteY3" fmla="*/ 1878402 h 3295483"/>
                <a:gd name="connsiteX4" fmla="*/ 410056 w 3295482"/>
                <a:gd name="connsiteY4" fmla="*/ 1714587 h 3295483"/>
                <a:gd name="connsiteX5" fmla="*/ 299585 w 3295482"/>
                <a:gd name="connsiteY5" fmla="*/ 2008978 h 3295483"/>
                <a:gd name="connsiteX6" fmla="*/ 542452 w 3295482"/>
                <a:gd name="connsiteY6" fmla="*/ 2208693 h 3295483"/>
                <a:gd name="connsiteX7" fmla="*/ 308406 w 3295482"/>
                <a:gd name="connsiteY7" fmla="*/ 2154662 h 3295483"/>
                <a:gd name="connsiteX8" fmla="*/ 290483 w 3295482"/>
                <a:gd name="connsiteY8" fmla="*/ 2135769 h 3295483"/>
                <a:gd name="connsiteX9" fmla="*/ 275326 w 3295482"/>
                <a:gd name="connsiteY9" fmla="*/ 2159880 h 3295483"/>
                <a:gd name="connsiteX10" fmla="*/ 291555 w 3295482"/>
                <a:gd name="connsiteY10" fmla="*/ 2430734 h 3295483"/>
                <a:gd name="connsiteX11" fmla="*/ 518008 w 3295482"/>
                <a:gd name="connsiteY11" fmla="*/ 2580216 h 3295483"/>
                <a:gd name="connsiteX12" fmla="*/ 547144 w 3295482"/>
                <a:gd name="connsiteY12" fmla="*/ 2581432 h 3295483"/>
                <a:gd name="connsiteX13" fmla="*/ 539067 w 3295482"/>
                <a:gd name="connsiteY13" fmla="*/ 2554178 h 3295483"/>
                <a:gd name="connsiteX14" fmla="*/ 609298 w 3295482"/>
                <a:gd name="connsiteY14" fmla="*/ 2324474 h 3295483"/>
                <a:gd name="connsiteX15" fmla="*/ 660822 w 3295482"/>
                <a:gd name="connsiteY15" fmla="*/ 2634659 h 3295483"/>
                <a:gd name="connsiteX16" fmla="*/ 971007 w 3295482"/>
                <a:gd name="connsiteY16" fmla="*/ 2686183 h 3295483"/>
                <a:gd name="connsiteX17" fmla="*/ 741302 w 3295482"/>
                <a:gd name="connsiteY17" fmla="*/ 2756413 h 3295483"/>
                <a:gd name="connsiteX18" fmla="*/ 714049 w 3295482"/>
                <a:gd name="connsiteY18" fmla="*/ 2748337 h 3295483"/>
                <a:gd name="connsiteX19" fmla="*/ 715265 w 3295482"/>
                <a:gd name="connsiteY19" fmla="*/ 2777474 h 3295483"/>
                <a:gd name="connsiteX20" fmla="*/ 864746 w 3295482"/>
                <a:gd name="connsiteY20" fmla="*/ 3003925 h 3295483"/>
                <a:gd name="connsiteX21" fmla="*/ 1135600 w 3295482"/>
                <a:gd name="connsiteY21" fmla="*/ 3020154 h 3295483"/>
                <a:gd name="connsiteX22" fmla="*/ 1159709 w 3295482"/>
                <a:gd name="connsiteY22" fmla="*/ 3004998 h 3295483"/>
                <a:gd name="connsiteX23" fmla="*/ 1140819 w 3295482"/>
                <a:gd name="connsiteY23" fmla="*/ 2987076 h 3295483"/>
                <a:gd name="connsiteX24" fmla="*/ 1086788 w 3295482"/>
                <a:gd name="connsiteY24" fmla="*/ 2753029 h 3295483"/>
                <a:gd name="connsiteX25" fmla="*/ 1286502 w 3295482"/>
                <a:gd name="connsiteY25" fmla="*/ 2995898 h 3295483"/>
                <a:gd name="connsiteX26" fmla="*/ 1580894 w 3295482"/>
                <a:gd name="connsiteY26" fmla="*/ 2885424 h 3295483"/>
                <a:gd name="connsiteX27" fmla="*/ 1417078 w 3295482"/>
                <a:gd name="connsiteY27" fmla="*/ 3061099 h 3295483"/>
                <a:gd name="connsiteX28" fmla="*/ 1391757 w 3295482"/>
                <a:gd name="connsiteY28" fmla="*/ 3067175 h 3295483"/>
                <a:gd name="connsiteX29" fmla="*/ 1405058 w 3295482"/>
                <a:gd name="connsiteY29" fmla="*/ 3092355 h 3295483"/>
                <a:gd name="connsiteX30" fmla="*/ 1647739 w 3295482"/>
                <a:gd name="connsiteY30" fmla="*/ 3213727 h 3295483"/>
                <a:gd name="connsiteX31" fmla="*/ 1890420 w 3295482"/>
                <a:gd name="connsiteY31" fmla="*/ 3092355 h 3295483"/>
                <a:gd name="connsiteX32" fmla="*/ 1903722 w 3295482"/>
                <a:gd name="connsiteY32" fmla="*/ 3067174 h 3295483"/>
                <a:gd name="connsiteX33" fmla="*/ 1878402 w 3295482"/>
                <a:gd name="connsiteY33" fmla="*/ 3061098 h 3295483"/>
                <a:gd name="connsiteX34" fmla="*/ 1714586 w 3295482"/>
                <a:gd name="connsiteY34" fmla="*/ 2885423 h 3295483"/>
                <a:gd name="connsiteX35" fmla="*/ 2008978 w 3295482"/>
                <a:gd name="connsiteY35" fmla="*/ 2995897 h 3295483"/>
                <a:gd name="connsiteX36" fmla="*/ 2208692 w 3295482"/>
                <a:gd name="connsiteY36" fmla="*/ 2753028 h 3295483"/>
                <a:gd name="connsiteX37" fmla="*/ 2154661 w 3295482"/>
                <a:gd name="connsiteY37" fmla="*/ 2987075 h 3295483"/>
                <a:gd name="connsiteX38" fmla="*/ 2135770 w 3295482"/>
                <a:gd name="connsiteY38" fmla="*/ 3004997 h 3295483"/>
                <a:gd name="connsiteX39" fmla="*/ 2159879 w 3295482"/>
                <a:gd name="connsiteY39" fmla="*/ 3020153 h 3295483"/>
                <a:gd name="connsiteX40" fmla="*/ 2430733 w 3295482"/>
                <a:gd name="connsiteY40" fmla="*/ 3003924 h 3295483"/>
                <a:gd name="connsiteX41" fmla="*/ 2580215 w 3295482"/>
                <a:gd name="connsiteY41" fmla="*/ 2777472 h 3295483"/>
                <a:gd name="connsiteX42" fmla="*/ 2581431 w 3295482"/>
                <a:gd name="connsiteY42" fmla="*/ 2748337 h 3295483"/>
                <a:gd name="connsiteX43" fmla="*/ 2554178 w 3295482"/>
                <a:gd name="connsiteY43" fmla="*/ 2756413 h 3295483"/>
                <a:gd name="connsiteX44" fmla="*/ 2324472 w 3295482"/>
                <a:gd name="connsiteY44" fmla="*/ 2686182 h 3295483"/>
                <a:gd name="connsiteX45" fmla="*/ 2634659 w 3295482"/>
                <a:gd name="connsiteY45" fmla="*/ 2634659 h 3295483"/>
                <a:gd name="connsiteX46" fmla="*/ 2686182 w 3295482"/>
                <a:gd name="connsiteY46" fmla="*/ 2324471 h 3295483"/>
                <a:gd name="connsiteX47" fmla="*/ 2756414 w 3295482"/>
                <a:gd name="connsiteY47" fmla="*/ 2554177 h 3295483"/>
                <a:gd name="connsiteX48" fmla="*/ 2748337 w 3295482"/>
                <a:gd name="connsiteY48" fmla="*/ 2581431 h 3295483"/>
                <a:gd name="connsiteX49" fmla="*/ 2777472 w 3295482"/>
                <a:gd name="connsiteY49" fmla="*/ 2580215 h 3295483"/>
                <a:gd name="connsiteX50" fmla="*/ 3003924 w 3295482"/>
                <a:gd name="connsiteY50" fmla="*/ 2430733 h 3295483"/>
                <a:gd name="connsiteX51" fmla="*/ 3020153 w 3295482"/>
                <a:gd name="connsiteY51" fmla="*/ 2159879 h 3295483"/>
                <a:gd name="connsiteX52" fmla="*/ 3004997 w 3295482"/>
                <a:gd name="connsiteY52" fmla="*/ 2135770 h 3295483"/>
                <a:gd name="connsiteX53" fmla="*/ 2987075 w 3295482"/>
                <a:gd name="connsiteY53" fmla="*/ 2154661 h 3295483"/>
                <a:gd name="connsiteX54" fmla="*/ 2753026 w 3295482"/>
                <a:gd name="connsiteY54" fmla="*/ 2208692 h 3295483"/>
                <a:gd name="connsiteX55" fmla="*/ 2995897 w 3295482"/>
                <a:gd name="connsiteY55" fmla="*/ 2008977 h 3295483"/>
                <a:gd name="connsiteX56" fmla="*/ 2885422 w 3295482"/>
                <a:gd name="connsiteY56" fmla="*/ 1714583 h 3295483"/>
                <a:gd name="connsiteX57" fmla="*/ 3061099 w 3295482"/>
                <a:gd name="connsiteY57" fmla="*/ 1878399 h 3295483"/>
                <a:gd name="connsiteX58" fmla="*/ 3067175 w 3295482"/>
                <a:gd name="connsiteY58" fmla="*/ 1903723 h 3295483"/>
                <a:gd name="connsiteX59" fmla="*/ 3092352 w 3295482"/>
                <a:gd name="connsiteY59" fmla="*/ 1890423 h 3295483"/>
                <a:gd name="connsiteX60" fmla="*/ 3213726 w 3295482"/>
                <a:gd name="connsiteY60" fmla="*/ 1647740 h 3295483"/>
                <a:gd name="connsiteX61" fmla="*/ 3092352 w 3295482"/>
                <a:gd name="connsiteY61" fmla="*/ 1405057 h 3295483"/>
                <a:gd name="connsiteX62" fmla="*/ 3067174 w 3295482"/>
                <a:gd name="connsiteY62" fmla="*/ 1391757 h 3295483"/>
                <a:gd name="connsiteX63" fmla="*/ 3061098 w 3295482"/>
                <a:gd name="connsiteY63" fmla="*/ 1417079 h 3295483"/>
                <a:gd name="connsiteX64" fmla="*/ 2885423 w 3295482"/>
                <a:gd name="connsiteY64" fmla="*/ 1580895 h 3295483"/>
                <a:gd name="connsiteX65" fmla="*/ 2995896 w 3295482"/>
                <a:gd name="connsiteY65" fmla="*/ 1286502 h 3295483"/>
                <a:gd name="connsiteX66" fmla="*/ 2753028 w 3295482"/>
                <a:gd name="connsiteY66" fmla="*/ 1086788 h 3295483"/>
                <a:gd name="connsiteX67" fmla="*/ 2987074 w 3295482"/>
                <a:gd name="connsiteY67" fmla="*/ 1140819 h 3295483"/>
                <a:gd name="connsiteX68" fmla="*/ 3004996 w 3295482"/>
                <a:gd name="connsiteY68" fmla="*/ 1159710 h 3295483"/>
                <a:gd name="connsiteX69" fmla="*/ 3020152 w 3295482"/>
                <a:gd name="connsiteY69" fmla="*/ 1135602 h 3295483"/>
                <a:gd name="connsiteX70" fmla="*/ 3003923 w 3295482"/>
                <a:gd name="connsiteY70" fmla="*/ 864748 h 3295483"/>
                <a:gd name="connsiteX71" fmla="*/ 2777471 w 3295482"/>
                <a:gd name="connsiteY71" fmla="*/ 715266 h 3295483"/>
                <a:gd name="connsiteX72" fmla="*/ 2748335 w 3295482"/>
                <a:gd name="connsiteY72" fmla="*/ 714050 h 3295483"/>
                <a:gd name="connsiteX73" fmla="*/ 2756412 w 3295482"/>
                <a:gd name="connsiteY73" fmla="*/ 741303 h 3295483"/>
                <a:gd name="connsiteX74" fmla="*/ 2686181 w 3295482"/>
                <a:gd name="connsiteY74" fmla="*/ 971007 h 3295483"/>
                <a:gd name="connsiteX75" fmla="*/ 2634657 w 3295482"/>
                <a:gd name="connsiteY75" fmla="*/ 660822 h 3295483"/>
                <a:gd name="connsiteX76" fmla="*/ 2324472 w 3295482"/>
                <a:gd name="connsiteY76" fmla="*/ 609298 h 3295483"/>
                <a:gd name="connsiteX77" fmla="*/ 2554177 w 3295482"/>
                <a:gd name="connsiteY77" fmla="*/ 539068 h 3295483"/>
                <a:gd name="connsiteX78" fmla="*/ 2581430 w 3295482"/>
                <a:gd name="connsiteY78" fmla="*/ 547144 h 3295483"/>
                <a:gd name="connsiteX79" fmla="*/ 2580214 w 3295482"/>
                <a:gd name="connsiteY79" fmla="*/ 518008 h 3295483"/>
                <a:gd name="connsiteX80" fmla="*/ 2430732 w 3295482"/>
                <a:gd name="connsiteY80" fmla="*/ 291557 h 3295483"/>
                <a:gd name="connsiteX81" fmla="*/ 2159879 w 3295482"/>
                <a:gd name="connsiteY81" fmla="*/ 275328 h 3295483"/>
                <a:gd name="connsiteX82" fmla="*/ 2135769 w 3295482"/>
                <a:gd name="connsiteY82" fmla="*/ 290484 h 3295483"/>
                <a:gd name="connsiteX83" fmla="*/ 2154660 w 3295482"/>
                <a:gd name="connsiteY83" fmla="*/ 308406 h 3295483"/>
                <a:gd name="connsiteX84" fmla="*/ 2208691 w 3295482"/>
                <a:gd name="connsiteY84" fmla="*/ 542451 h 3295483"/>
                <a:gd name="connsiteX85" fmla="*/ 2008977 w 3295482"/>
                <a:gd name="connsiteY85" fmla="*/ 299584 h 3295483"/>
                <a:gd name="connsiteX86" fmla="*/ 1714586 w 3295482"/>
                <a:gd name="connsiteY86" fmla="*/ 410056 h 3295483"/>
                <a:gd name="connsiteX87" fmla="*/ 1878401 w 3295482"/>
                <a:gd name="connsiteY87" fmla="*/ 234382 h 3295483"/>
                <a:gd name="connsiteX88" fmla="*/ 1903722 w 3295482"/>
                <a:gd name="connsiteY88" fmla="*/ 228307 h 3295483"/>
                <a:gd name="connsiteX89" fmla="*/ 1890420 w 3295482"/>
                <a:gd name="connsiteY89" fmla="*/ 203126 h 3295483"/>
                <a:gd name="connsiteX90" fmla="*/ 1647739 w 3295482"/>
                <a:gd name="connsiteY90" fmla="*/ 81755 h 3295483"/>
                <a:gd name="connsiteX91" fmla="*/ 1405058 w 3295482"/>
                <a:gd name="connsiteY91" fmla="*/ 203127 h 3295483"/>
                <a:gd name="connsiteX92" fmla="*/ 1391758 w 3295482"/>
                <a:gd name="connsiteY92" fmla="*/ 228305 h 3295483"/>
                <a:gd name="connsiteX93" fmla="*/ 1417081 w 3295482"/>
                <a:gd name="connsiteY93" fmla="*/ 234381 h 3295483"/>
                <a:gd name="connsiteX94" fmla="*/ 1580896 w 3295482"/>
                <a:gd name="connsiteY94" fmla="*/ 410055 h 3295483"/>
                <a:gd name="connsiteX95" fmla="*/ 1286505 w 3295482"/>
                <a:gd name="connsiteY95" fmla="*/ 299583 h 3295483"/>
                <a:gd name="connsiteX96" fmla="*/ 1086790 w 3295482"/>
                <a:gd name="connsiteY96" fmla="*/ 542450 h 3295483"/>
                <a:gd name="connsiteX97" fmla="*/ 1140821 w 3295482"/>
                <a:gd name="connsiteY97" fmla="*/ 308405 h 3295483"/>
                <a:gd name="connsiteX98" fmla="*/ 1159712 w 3295482"/>
                <a:gd name="connsiteY98" fmla="*/ 290483 h 3295483"/>
                <a:gd name="connsiteX99" fmla="*/ 1135601 w 3295482"/>
                <a:gd name="connsiteY99" fmla="*/ 275326 h 3295483"/>
                <a:gd name="connsiteX100" fmla="*/ 864748 w 3295482"/>
                <a:gd name="connsiteY100" fmla="*/ 291556 h 3295483"/>
                <a:gd name="connsiteX101" fmla="*/ 715266 w 3295482"/>
                <a:gd name="connsiteY101" fmla="*/ 518008 h 3295483"/>
                <a:gd name="connsiteX102" fmla="*/ 714049 w 3295482"/>
                <a:gd name="connsiteY102" fmla="*/ 547143 h 3295483"/>
                <a:gd name="connsiteX103" fmla="*/ 741304 w 3295482"/>
                <a:gd name="connsiteY103" fmla="*/ 539066 h 3295483"/>
                <a:gd name="connsiteX104" fmla="*/ 971009 w 3295482"/>
                <a:gd name="connsiteY104" fmla="*/ 609296 h 3295483"/>
                <a:gd name="connsiteX105" fmla="*/ 660823 w 3295482"/>
                <a:gd name="connsiteY105" fmla="*/ 660821 h 3295483"/>
                <a:gd name="connsiteX106" fmla="*/ 609298 w 3295482"/>
                <a:gd name="connsiteY106" fmla="*/ 971007 h 3295483"/>
                <a:gd name="connsiteX107" fmla="*/ 539068 w 3295482"/>
                <a:gd name="connsiteY107" fmla="*/ 741302 h 3295483"/>
                <a:gd name="connsiteX108" fmla="*/ 547145 w 3295482"/>
                <a:gd name="connsiteY108" fmla="*/ 714049 h 3295483"/>
                <a:gd name="connsiteX109" fmla="*/ 518008 w 3295482"/>
                <a:gd name="connsiteY109" fmla="*/ 715265 h 3295483"/>
                <a:gd name="connsiteX110" fmla="*/ 291557 w 3295482"/>
                <a:gd name="connsiteY110" fmla="*/ 864747 h 3295483"/>
                <a:gd name="connsiteX111" fmla="*/ 275327 w 3295482"/>
                <a:gd name="connsiteY111" fmla="*/ 1135601 h 3295483"/>
                <a:gd name="connsiteX112" fmla="*/ 290485 w 3295482"/>
                <a:gd name="connsiteY112" fmla="*/ 1159712 h 3295483"/>
                <a:gd name="connsiteX113" fmla="*/ 308408 w 3295482"/>
                <a:gd name="connsiteY113" fmla="*/ 1140819 h 3295483"/>
                <a:gd name="connsiteX114" fmla="*/ 542453 w 3295482"/>
                <a:gd name="connsiteY114" fmla="*/ 1086788 h 3295483"/>
                <a:gd name="connsiteX115" fmla="*/ 299586 w 3295482"/>
                <a:gd name="connsiteY115" fmla="*/ 1286503 h 3295483"/>
                <a:gd name="connsiteX116" fmla="*/ 410058 w 3295482"/>
                <a:gd name="connsiteY116" fmla="*/ 1580894 h 3295483"/>
                <a:gd name="connsiteX117" fmla="*/ 234384 w 3295482"/>
                <a:gd name="connsiteY117" fmla="*/ 1417079 h 3295483"/>
                <a:gd name="connsiteX118" fmla="*/ 228308 w 3295482"/>
                <a:gd name="connsiteY118" fmla="*/ 1391757 h 3295483"/>
                <a:gd name="connsiteX119" fmla="*/ 203127 w 3295482"/>
                <a:gd name="connsiteY119" fmla="*/ 1405059 h 3295483"/>
                <a:gd name="connsiteX120" fmla="*/ 81755 w 3295482"/>
                <a:gd name="connsiteY120" fmla="*/ 1647740 h 3295483"/>
                <a:gd name="connsiteX121" fmla="*/ 0 w 3295482"/>
                <a:gd name="connsiteY121" fmla="*/ 1647740 h 3295483"/>
                <a:gd name="connsiteX122" fmla="*/ 175269 w 3295482"/>
                <a:gd name="connsiteY122" fmla="*/ 1383321 h 3295483"/>
                <a:gd name="connsiteX123" fmla="*/ 222833 w 3295482"/>
                <a:gd name="connsiteY123" fmla="*/ 1368556 h 3295483"/>
                <a:gd name="connsiteX124" fmla="*/ 220882 w 3295482"/>
                <a:gd name="connsiteY124" fmla="*/ 1318778 h 3295483"/>
                <a:gd name="connsiteX125" fmla="*/ 229203 w 3295482"/>
                <a:gd name="connsiteY125" fmla="*/ 1267644 h 3295483"/>
                <a:gd name="connsiteX126" fmla="*/ 247564 w 3295482"/>
                <a:gd name="connsiteY126" fmla="*/ 1219199 h 3295483"/>
                <a:gd name="connsiteX127" fmla="*/ 274298 w 3295482"/>
                <a:gd name="connsiteY127" fmla="*/ 1176820 h 3295483"/>
                <a:gd name="connsiteX128" fmla="*/ 268200 w 3295482"/>
                <a:gd name="connsiteY128" fmla="*/ 1172195 h 3295483"/>
                <a:gd name="connsiteX129" fmla="*/ 182974 w 3295482"/>
                <a:gd name="connsiteY129" fmla="*/ 987327 h 3295483"/>
                <a:gd name="connsiteX130" fmla="*/ 220755 w 3295482"/>
                <a:gd name="connsiteY130" fmla="*/ 823869 h 3295483"/>
                <a:gd name="connsiteX131" fmla="*/ 504751 w 3295482"/>
                <a:gd name="connsiteY131" fmla="*/ 682510 h 3295483"/>
                <a:gd name="connsiteX132" fmla="*/ 553326 w 3295482"/>
                <a:gd name="connsiteY132" fmla="*/ 693505 h 3295483"/>
                <a:gd name="connsiteX133" fmla="*/ 576525 w 3295482"/>
                <a:gd name="connsiteY133" fmla="*/ 649420 h 3295483"/>
                <a:gd name="connsiteX134" fmla="*/ 609299 w 3295482"/>
                <a:gd name="connsiteY134" fmla="*/ 609297 h 3295483"/>
                <a:gd name="connsiteX135" fmla="*/ 693909 w 3295482"/>
                <a:gd name="connsiteY135" fmla="*/ 553112 h 3295483"/>
                <a:gd name="connsiteX136" fmla="*/ 695290 w 3295482"/>
                <a:gd name="connsiteY136" fmla="*/ 552703 h 3295483"/>
                <a:gd name="connsiteX137" fmla="*/ 687336 w 3295482"/>
                <a:gd name="connsiteY137" fmla="*/ 532409 h 3295483"/>
                <a:gd name="connsiteX138" fmla="*/ 681051 w 3295482"/>
                <a:gd name="connsiteY138" fmla="*/ 449306 h 3295483"/>
                <a:gd name="connsiteX139" fmla="*/ 823870 w 3295482"/>
                <a:gd name="connsiteY139" fmla="*/ 220754 h 3295483"/>
                <a:gd name="connsiteX140" fmla="*/ 1140498 w 3295482"/>
                <a:gd name="connsiteY140" fmla="*/ 240331 h 3295483"/>
                <a:gd name="connsiteX141" fmla="*/ 1177066 w 3295482"/>
                <a:gd name="connsiteY141" fmla="*/ 274140 h 3295483"/>
                <a:gd name="connsiteX142" fmla="*/ 1219200 w 3295482"/>
                <a:gd name="connsiteY142" fmla="*/ 247561 h 3295483"/>
                <a:gd name="connsiteX143" fmla="*/ 1267645 w 3295482"/>
                <a:gd name="connsiteY143" fmla="*/ 229200 h 3295483"/>
                <a:gd name="connsiteX144" fmla="*/ 1318780 w 3295482"/>
                <a:gd name="connsiteY144" fmla="*/ 220878 h 3295483"/>
                <a:gd name="connsiteX145" fmla="*/ 1368556 w 3295482"/>
                <a:gd name="connsiteY145" fmla="*/ 222830 h 3295483"/>
                <a:gd name="connsiteX146" fmla="*/ 1383320 w 3295482"/>
                <a:gd name="connsiteY146" fmla="*/ 175268 h 3295483"/>
                <a:gd name="connsiteX147" fmla="*/ 1647739 w 3295482"/>
                <a:gd name="connsiteY147" fmla="*/ 0 h 3295483"/>
                <a:gd name="connsiteX148" fmla="*/ 1912159 w 3295482"/>
                <a:gd name="connsiteY148" fmla="*/ 175268 h 3295483"/>
                <a:gd name="connsiteX149" fmla="*/ 1926923 w 3295482"/>
                <a:gd name="connsiteY149" fmla="*/ 222831 h 3295483"/>
                <a:gd name="connsiteX150" fmla="*/ 1976701 w 3295482"/>
                <a:gd name="connsiteY150" fmla="*/ 220879 h 3295483"/>
                <a:gd name="connsiteX151" fmla="*/ 2027836 w 3295482"/>
                <a:gd name="connsiteY151" fmla="*/ 229201 h 3295483"/>
                <a:gd name="connsiteX152" fmla="*/ 2076281 w 3295482"/>
                <a:gd name="connsiteY152" fmla="*/ 247562 h 3295483"/>
                <a:gd name="connsiteX153" fmla="*/ 2118415 w 3295482"/>
                <a:gd name="connsiteY153" fmla="*/ 274141 h 3295483"/>
                <a:gd name="connsiteX154" fmla="*/ 2154982 w 3295482"/>
                <a:gd name="connsiteY154" fmla="*/ 240333 h 3295483"/>
                <a:gd name="connsiteX155" fmla="*/ 2471610 w 3295482"/>
                <a:gd name="connsiteY155" fmla="*/ 220755 h 3295483"/>
                <a:gd name="connsiteX156" fmla="*/ 2612968 w 3295482"/>
                <a:gd name="connsiteY156" fmla="*/ 504751 h 3295483"/>
                <a:gd name="connsiteX157" fmla="*/ 2601973 w 3295482"/>
                <a:gd name="connsiteY157" fmla="*/ 553325 h 3295483"/>
                <a:gd name="connsiteX158" fmla="*/ 2646059 w 3295482"/>
                <a:gd name="connsiteY158" fmla="*/ 576524 h 3295483"/>
                <a:gd name="connsiteX159" fmla="*/ 2686181 w 3295482"/>
                <a:gd name="connsiteY159" fmla="*/ 609298 h 3295483"/>
                <a:gd name="connsiteX160" fmla="*/ 2718956 w 3295482"/>
                <a:gd name="connsiteY160" fmla="*/ 649421 h 3295483"/>
                <a:gd name="connsiteX161" fmla="*/ 2742155 w 3295482"/>
                <a:gd name="connsiteY161" fmla="*/ 693506 h 3295483"/>
                <a:gd name="connsiteX162" fmla="*/ 2790728 w 3295482"/>
                <a:gd name="connsiteY162" fmla="*/ 682511 h 3295483"/>
                <a:gd name="connsiteX163" fmla="*/ 3074726 w 3295482"/>
                <a:gd name="connsiteY163" fmla="*/ 823870 h 3295483"/>
                <a:gd name="connsiteX164" fmla="*/ 3055147 w 3295482"/>
                <a:gd name="connsiteY164" fmla="*/ 1140498 h 3295483"/>
                <a:gd name="connsiteX165" fmla="*/ 3021339 w 3295482"/>
                <a:gd name="connsiteY165" fmla="*/ 1177065 h 3295483"/>
                <a:gd name="connsiteX166" fmla="*/ 3047919 w 3295482"/>
                <a:gd name="connsiteY166" fmla="*/ 1219198 h 3295483"/>
                <a:gd name="connsiteX167" fmla="*/ 3066279 w 3295482"/>
                <a:gd name="connsiteY167" fmla="*/ 1267643 h 3295483"/>
                <a:gd name="connsiteX168" fmla="*/ 3074601 w 3295482"/>
                <a:gd name="connsiteY168" fmla="*/ 1318778 h 3295483"/>
                <a:gd name="connsiteX169" fmla="*/ 3072649 w 3295482"/>
                <a:gd name="connsiteY169" fmla="*/ 1368555 h 3295483"/>
                <a:gd name="connsiteX170" fmla="*/ 3120211 w 3295482"/>
                <a:gd name="connsiteY170" fmla="*/ 1383319 h 3295483"/>
                <a:gd name="connsiteX171" fmla="*/ 3295482 w 3295482"/>
                <a:gd name="connsiteY171" fmla="*/ 1647740 h 3295483"/>
                <a:gd name="connsiteX172" fmla="*/ 3120211 w 3295482"/>
                <a:gd name="connsiteY172" fmla="*/ 1912161 h 3295483"/>
                <a:gd name="connsiteX173" fmla="*/ 3072650 w 3295482"/>
                <a:gd name="connsiteY173" fmla="*/ 1926925 h 3295483"/>
                <a:gd name="connsiteX174" fmla="*/ 3074602 w 3295482"/>
                <a:gd name="connsiteY174" fmla="*/ 1976701 h 3295483"/>
                <a:gd name="connsiteX175" fmla="*/ 3066280 w 3295482"/>
                <a:gd name="connsiteY175" fmla="*/ 2027836 h 3295483"/>
                <a:gd name="connsiteX176" fmla="*/ 3047920 w 3295482"/>
                <a:gd name="connsiteY176" fmla="*/ 2076281 h 3295483"/>
                <a:gd name="connsiteX177" fmla="*/ 3021340 w 3295482"/>
                <a:gd name="connsiteY177" fmla="*/ 2118415 h 3295483"/>
                <a:gd name="connsiteX178" fmla="*/ 3055148 w 3295482"/>
                <a:gd name="connsiteY178" fmla="*/ 2154983 h 3295483"/>
                <a:gd name="connsiteX179" fmla="*/ 3074727 w 3295482"/>
                <a:gd name="connsiteY179" fmla="*/ 2471611 h 3295483"/>
                <a:gd name="connsiteX180" fmla="*/ 2790729 w 3295482"/>
                <a:gd name="connsiteY180" fmla="*/ 2612970 h 3295483"/>
                <a:gd name="connsiteX181" fmla="*/ 2742156 w 3295482"/>
                <a:gd name="connsiteY181" fmla="*/ 2601975 h 3295483"/>
                <a:gd name="connsiteX182" fmla="*/ 2718957 w 3295482"/>
                <a:gd name="connsiteY182" fmla="*/ 2646060 h 3295483"/>
                <a:gd name="connsiteX183" fmla="*/ 2686183 w 3295482"/>
                <a:gd name="connsiteY183" fmla="*/ 2686183 h 3295483"/>
                <a:gd name="connsiteX184" fmla="*/ 2646060 w 3295482"/>
                <a:gd name="connsiteY184" fmla="*/ 2718957 h 3295483"/>
                <a:gd name="connsiteX185" fmla="*/ 2601975 w 3295482"/>
                <a:gd name="connsiteY185" fmla="*/ 2742156 h 3295483"/>
                <a:gd name="connsiteX186" fmla="*/ 2612970 w 3295482"/>
                <a:gd name="connsiteY186" fmla="*/ 2790729 h 3295483"/>
                <a:gd name="connsiteX187" fmla="*/ 2471611 w 3295482"/>
                <a:gd name="connsiteY187" fmla="*/ 3074727 h 3295483"/>
                <a:gd name="connsiteX188" fmla="*/ 2154982 w 3295482"/>
                <a:gd name="connsiteY188" fmla="*/ 3055149 h 3295483"/>
                <a:gd name="connsiteX189" fmla="*/ 2118415 w 3295482"/>
                <a:gd name="connsiteY189" fmla="*/ 3021340 h 3295483"/>
                <a:gd name="connsiteX190" fmla="*/ 2076282 w 3295482"/>
                <a:gd name="connsiteY190" fmla="*/ 3047919 h 3295483"/>
                <a:gd name="connsiteX191" fmla="*/ 2027837 w 3295482"/>
                <a:gd name="connsiteY191" fmla="*/ 3066280 h 3295483"/>
                <a:gd name="connsiteX192" fmla="*/ 1976702 w 3295482"/>
                <a:gd name="connsiteY192" fmla="*/ 3074602 h 3295483"/>
                <a:gd name="connsiteX193" fmla="*/ 1926923 w 3295482"/>
                <a:gd name="connsiteY193" fmla="*/ 3072650 h 3295483"/>
                <a:gd name="connsiteX194" fmla="*/ 1912159 w 3295482"/>
                <a:gd name="connsiteY194" fmla="*/ 3120214 h 3295483"/>
                <a:gd name="connsiteX195" fmla="*/ 1647739 w 3295482"/>
                <a:gd name="connsiteY195" fmla="*/ 3295483 h 3295483"/>
                <a:gd name="connsiteX196" fmla="*/ 1383320 w 3295482"/>
                <a:gd name="connsiteY196" fmla="*/ 3120214 h 3295483"/>
                <a:gd name="connsiteX197" fmla="*/ 1368556 w 3295482"/>
                <a:gd name="connsiteY197" fmla="*/ 3072651 h 3295483"/>
                <a:gd name="connsiteX198" fmla="*/ 1318778 w 3295482"/>
                <a:gd name="connsiteY198" fmla="*/ 3074603 h 3295483"/>
                <a:gd name="connsiteX199" fmla="*/ 1267643 w 3295482"/>
                <a:gd name="connsiteY199" fmla="*/ 3066281 h 3295483"/>
                <a:gd name="connsiteX200" fmla="*/ 1219198 w 3295482"/>
                <a:gd name="connsiteY200" fmla="*/ 3047920 h 3295483"/>
                <a:gd name="connsiteX201" fmla="*/ 1177064 w 3295482"/>
                <a:gd name="connsiteY201" fmla="*/ 3021340 h 3295483"/>
                <a:gd name="connsiteX202" fmla="*/ 1140496 w 3295482"/>
                <a:gd name="connsiteY202" fmla="*/ 3055149 h 3295483"/>
                <a:gd name="connsiteX203" fmla="*/ 823869 w 3295482"/>
                <a:gd name="connsiteY203" fmla="*/ 3074727 h 3295483"/>
                <a:gd name="connsiteX204" fmla="*/ 681051 w 3295482"/>
                <a:gd name="connsiteY204" fmla="*/ 2846175 h 3295483"/>
                <a:gd name="connsiteX205" fmla="*/ 687335 w 3295482"/>
                <a:gd name="connsiteY205" fmla="*/ 2763073 h 3295483"/>
                <a:gd name="connsiteX206" fmla="*/ 695290 w 3295482"/>
                <a:gd name="connsiteY206" fmla="*/ 2742777 h 3295483"/>
                <a:gd name="connsiteX207" fmla="*/ 693907 w 3295482"/>
                <a:gd name="connsiteY207" fmla="*/ 2742367 h 3295483"/>
                <a:gd name="connsiteX208" fmla="*/ 609298 w 3295482"/>
                <a:gd name="connsiteY208" fmla="*/ 2686183 h 3295483"/>
                <a:gd name="connsiteX209" fmla="*/ 576524 w 3295482"/>
                <a:gd name="connsiteY209" fmla="*/ 2646060 h 3295483"/>
                <a:gd name="connsiteX210" fmla="*/ 553325 w 3295482"/>
                <a:gd name="connsiteY210" fmla="*/ 2601976 h 3295483"/>
                <a:gd name="connsiteX211" fmla="*/ 504750 w 3295482"/>
                <a:gd name="connsiteY211" fmla="*/ 2612971 h 3295483"/>
                <a:gd name="connsiteX212" fmla="*/ 220754 w 3295482"/>
                <a:gd name="connsiteY212" fmla="*/ 2471612 h 3295483"/>
                <a:gd name="connsiteX213" fmla="*/ 182974 w 3295482"/>
                <a:gd name="connsiteY213" fmla="*/ 2308154 h 3295483"/>
                <a:gd name="connsiteX214" fmla="*/ 268199 w 3295482"/>
                <a:gd name="connsiteY214" fmla="*/ 2123286 h 3295483"/>
                <a:gd name="connsiteX215" fmla="*/ 274296 w 3295482"/>
                <a:gd name="connsiteY215" fmla="*/ 2118661 h 3295483"/>
                <a:gd name="connsiteX216" fmla="*/ 247562 w 3295482"/>
                <a:gd name="connsiteY216" fmla="*/ 2076282 h 3295483"/>
                <a:gd name="connsiteX217" fmla="*/ 229202 w 3295482"/>
                <a:gd name="connsiteY217" fmla="*/ 2027837 h 3295483"/>
                <a:gd name="connsiteX218" fmla="*/ 220880 w 3295482"/>
                <a:gd name="connsiteY218" fmla="*/ 1976703 h 3295483"/>
                <a:gd name="connsiteX219" fmla="*/ 222832 w 3295482"/>
                <a:gd name="connsiteY219" fmla="*/ 1926924 h 3295483"/>
                <a:gd name="connsiteX220" fmla="*/ 175269 w 3295482"/>
                <a:gd name="connsiteY220" fmla="*/ 1912160 h 3295483"/>
                <a:gd name="connsiteX221" fmla="*/ 0 w 3295482"/>
                <a:gd name="connsiteY221" fmla="*/ 1647740 h 3295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3295482" h="3295483">
                  <a:moveTo>
                    <a:pt x="81755" y="1647740"/>
                  </a:moveTo>
                  <a:cubicBezTo>
                    <a:pt x="81755" y="1745014"/>
                    <a:pt x="128151" y="1834212"/>
                    <a:pt x="203127" y="1890421"/>
                  </a:cubicBezTo>
                  <a:lnTo>
                    <a:pt x="228308" y="1903723"/>
                  </a:lnTo>
                  <a:lnTo>
                    <a:pt x="234383" y="1878402"/>
                  </a:lnTo>
                  <a:cubicBezTo>
                    <a:pt x="261171" y="1800789"/>
                    <a:pt x="324780" y="1737437"/>
                    <a:pt x="410056" y="1714587"/>
                  </a:cubicBezTo>
                  <a:cubicBezTo>
                    <a:pt x="314068" y="1778996"/>
                    <a:pt x="269667" y="1897320"/>
                    <a:pt x="299585" y="2008978"/>
                  </a:cubicBezTo>
                  <a:cubicBezTo>
                    <a:pt x="329504" y="2120635"/>
                    <a:pt x="427118" y="2200906"/>
                    <a:pt x="542452" y="2208693"/>
                  </a:cubicBezTo>
                  <a:cubicBezTo>
                    <a:pt x="457175" y="2231543"/>
                    <a:pt x="370412" y="2208482"/>
                    <a:pt x="308406" y="2154662"/>
                  </a:cubicBezTo>
                  <a:lnTo>
                    <a:pt x="290483" y="2135769"/>
                  </a:lnTo>
                  <a:lnTo>
                    <a:pt x="275326" y="2159880"/>
                  </a:lnTo>
                  <a:cubicBezTo>
                    <a:pt x="238499" y="2246047"/>
                    <a:pt x="242918" y="2346492"/>
                    <a:pt x="291555" y="2430734"/>
                  </a:cubicBezTo>
                  <a:cubicBezTo>
                    <a:pt x="340193" y="2514976"/>
                    <a:pt x="424972" y="2569026"/>
                    <a:pt x="518008" y="2580216"/>
                  </a:cubicBezTo>
                  <a:lnTo>
                    <a:pt x="547144" y="2581432"/>
                  </a:lnTo>
                  <a:lnTo>
                    <a:pt x="539067" y="2554178"/>
                  </a:lnTo>
                  <a:cubicBezTo>
                    <a:pt x="523461" y="2473570"/>
                    <a:pt x="546871" y="2386901"/>
                    <a:pt x="609298" y="2324474"/>
                  </a:cubicBezTo>
                  <a:cubicBezTo>
                    <a:pt x="558374" y="2428248"/>
                    <a:pt x="579083" y="2552920"/>
                    <a:pt x="660822" y="2634659"/>
                  </a:cubicBezTo>
                  <a:cubicBezTo>
                    <a:pt x="742560" y="2716398"/>
                    <a:pt x="867233" y="2737107"/>
                    <a:pt x="971007" y="2686183"/>
                  </a:cubicBezTo>
                  <a:cubicBezTo>
                    <a:pt x="908580" y="2748610"/>
                    <a:pt x="821911" y="2772020"/>
                    <a:pt x="741302" y="2756413"/>
                  </a:cubicBezTo>
                  <a:lnTo>
                    <a:pt x="714049" y="2748337"/>
                  </a:lnTo>
                  <a:lnTo>
                    <a:pt x="715265" y="2777474"/>
                  </a:lnTo>
                  <a:cubicBezTo>
                    <a:pt x="726455" y="2870509"/>
                    <a:pt x="780505" y="2955288"/>
                    <a:pt x="864746" y="3003925"/>
                  </a:cubicBezTo>
                  <a:cubicBezTo>
                    <a:pt x="948988" y="3052561"/>
                    <a:pt x="1049434" y="3056980"/>
                    <a:pt x="1135600" y="3020154"/>
                  </a:cubicBezTo>
                  <a:lnTo>
                    <a:pt x="1159709" y="3004998"/>
                  </a:lnTo>
                  <a:lnTo>
                    <a:pt x="1140819" y="2987076"/>
                  </a:lnTo>
                  <a:cubicBezTo>
                    <a:pt x="1086999" y="2925070"/>
                    <a:pt x="1063938" y="2838306"/>
                    <a:pt x="1086788" y="2753029"/>
                  </a:cubicBezTo>
                  <a:cubicBezTo>
                    <a:pt x="1094574" y="2868363"/>
                    <a:pt x="1174844" y="2965979"/>
                    <a:pt x="1286502" y="2995898"/>
                  </a:cubicBezTo>
                  <a:cubicBezTo>
                    <a:pt x="1398159" y="3025816"/>
                    <a:pt x="1516483" y="2981414"/>
                    <a:pt x="1580894" y="2885424"/>
                  </a:cubicBezTo>
                  <a:cubicBezTo>
                    <a:pt x="1558044" y="2970702"/>
                    <a:pt x="1494691" y="3034311"/>
                    <a:pt x="1417078" y="3061099"/>
                  </a:cubicBezTo>
                  <a:lnTo>
                    <a:pt x="1391757" y="3067175"/>
                  </a:lnTo>
                  <a:lnTo>
                    <a:pt x="1405058" y="3092355"/>
                  </a:lnTo>
                  <a:cubicBezTo>
                    <a:pt x="1461267" y="3167331"/>
                    <a:pt x="1550465" y="3213727"/>
                    <a:pt x="1647739" y="3213727"/>
                  </a:cubicBezTo>
                  <a:cubicBezTo>
                    <a:pt x="1745013" y="3213727"/>
                    <a:pt x="1834211" y="3167331"/>
                    <a:pt x="1890420" y="3092355"/>
                  </a:cubicBezTo>
                  <a:lnTo>
                    <a:pt x="1903722" y="3067174"/>
                  </a:lnTo>
                  <a:lnTo>
                    <a:pt x="1878402" y="3061098"/>
                  </a:lnTo>
                  <a:cubicBezTo>
                    <a:pt x="1800789" y="3034310"/>
                    <a:pt x="1737436" y="2970701"/>
                    <a:pt x="1714586" y="2885423"/>
                  </a:cubicBezTo>
                  <a:cubicBezTo>
                    <a:pt x="1778996" y="2981413"/>
                    <a:pt x="1897320" y="3025815"/>
                    <a:pt x="2008978" y="2995897"/>
                  </a:cubicBezTo>
                  <a:cubicBezTo>
                    <a:pt x="2120635" y="2965978"/>
                    <a:pt x="2200905" y="2868362"/>
                    <a:pt x="2208692" y="2753028"/>
                  </a:cubicBezTo>
                  <a:cubicBezTo>
                    <a:pt x="2231542" y="2838305"/>
                    <a:pt x="2208481" y="2925069"/>
                    <a:pt x="2154661" y="2987075"/>
                  </a:cubicBezTo>
                  <a:lnTo>
                    <a:pt x="2135770" y="3004997"/>
                  </a:lnTo>
                  <a:lnTo>
                    <a:pt x="2159879" y="3020153"/>
                  </a:lnTo>
                  <a:cubicBezTo>
                    <a:pt x="2246045" y="3056980"/>
                    <a:pt x="2346491" y="3052561"/>
                    <a:pt x="2430733" y="3003924"/>
                  </a:cubicBezTo>
                  <a:cubicBezTo>
                    <a:pt x="2514975" y="2955287"/>
                    <a:pt x="2569025" y="2870507"/>
                    <a:pt x="2580215" y="2777472"/>
                  </a:cubicBezTo>
                  <a:lnTo>
                    <a:pt x="2581431" y="2748337"/>
                  </a:lnTo>
                  <a:lnTo>
                    <a:pt x="2554178" y="2756413"/>
                  </a:lnTo>
                  <a:cubicBezTo>
                    <a:pt x="2473569" y="2772020"/>
                    <a:pt x="2386899" y="2748609"/>
                    <a:pt x="2324472" y="2686182"/>
                  </a:cubicBezTo>
                  <a:cubicBezTo>
                    <a:pt x="2428247" y="2737106"/>
                    <a:pt x="2552920" y="2716398"/>
                    <a:pt x="2634659" y="2634659"/>
                  </a:cubicBezTo>
                  <a:cubicBezTo>
                    <a:pt x="2716398" y="2552920"/>
                    <a:pt x="2737106" y="2428247"/>
                    <a:pt x="2686182" y="2324471"/>
                  </a:cubicBezTo>
                  <a:cubicBezTo>
                    <a:pt x="2748610" y="2386899"/>
                    <a:pt x="2772020" y="2473568"/>
                    <a:pt x="2756414" y="2554177"/>
                  </a:cubicBezTo>
                  <a:lnTo>
                    <a:pt x="2748337" y="2581431"/>
                  </a:lnTo>
                  <a:lnTo>
                    <a:pt x="2777472" y="2580215"/>
                  </a:lnTo>
                  <a:cubicBezTo>
                    <a:pt x="2870508" y="2569025"/>
                    <a:pt x="2955287" y="2514975"/>
                    <a:pt x="3003924" y="2430733"/>
                  </a:cubicBezTo>
                  <a:cubicBezTo>
                    <a:pt x="3052561" y="2346491"/>
                    <a:pt x="3056980" y="2246046"/>
                    <a:pt x="3020153" y="2159879"/>
                  </a:cubicBezTo>
                  <a:lnTo>
                    <a:pt x="3004997" y="2135770"/>
                  </a:lnTo>
                  <a:lnTo>
                    <a:pt x="2987075" y="2154661"/>
                  </a:lnTo>
                  <a:cubicBezTo>
                    <a:pt x="2925068" y="2208482"/>
                    <a:pt x="2838304" y="2231543"/>
                    <a:pt x="2753026" y="2208692"/>
                  </a:cubicBezTo>
                  <a:cubicBezTo>
                    <a:pt x="2868361" y="2200906"/>
                    <a:pt x="2965978" y="2120636"/>
                    <a:pt x="2995897" y="2008977"/>
                  </a:cubicBezTo>
                  <a:cubicBezTo>
                    <a:pt x="3025816" y="1897319"/>
                    <a:pt x="2981412" y="1778993"/>
                    <a:pt x="2885422" y="1714583"/>
                  </a:cubicBezTo>
                  <a:cubicBezTo>
                    <a:pt x="2970700" y="1737433"/>
                    <a:pt x="3034310" y="1800786"/>
                    <a:pt x="3061099" y="1878399"/>
                  </a:cubicBezTo>
                  <a:lnTo>
                    <a:pt x="3067175" y="1903723"/>
                  </a:lnTo>
                  <a:lnTo>
                    <a:pt x="3092352" y="1890423"/>
                  </a:lnTo>
                  <a:cubicBezTo>
                    <a:pt x="3167329" y="1834214"/>
                    <a:pt x="3213726" y="1745015"/>
                    <a:pt x="3213726" y="1647740"/>
                  </a:cubicBezTo>
                  <a:cubicBezTo>
                    <a:pt x="3213726" y="1550465"/>
                    <a:pt x="3167329" y="1461267"/>
                    <a:pt x="3092352" y="1405057"/>
                  </a:cubicBezTo>
                  <a:lnTo>
                    <a:pt x="3067174" y="1391757"/>
                  </a:lnTo>
                  <a:lnTo>
                    <a:pt x="3061098" y="1417079"/>
                  </a:lnTo>
                  <a:cubicBezTo>
                    <a:pt x="3034309" y="1494692"/>
                    <a:pt x="2970700" y="1558045"/>
                    <a:pt x="2885423" y="1580895"/>
                  </a:cubicBezTo>
                  <a:cubicBezTo>
                    <a:pt x="2981412" y="1516485"/>
                    <a:pt x="3025815" y="1398161"/>
                    <a:pt x="2995896" y="1286502"/>
                  </a:cubicBezTo>
                  <a:cubicBezTo>
                    <a:pt x="2965977" y="1174845"/>
                    <a:pt x="2868362" y="1094575"/>
                    <a:pt x="2753028" y="1086788"/>
                  </a:cubicBezTo>
                  <a:cubicBezTo>
                    <a:pt x="2838305" y="1063938"/>
                    <a:pt x="2925068" y="1086999"/>
                    <a:pt x="2987074" y="1140819"/>
                  </a:cubicBezTo>
                  <a:lnTo>
                    <a:pt x="3004996" y="1159710"/>
                  </a:lnTo>
                  <a:lnTo>
                    <a:pt x="3020152" y="1135602"/>
                  </a:lnTo>
                  <a:cubicBezTo>
                    <a:pt x="3056979" y="1049435"/>
                    <a:pt x="3052560" y="948990"/>
                    <a:pt x="3003923" y="864748"/>
                  </a:cubicBezTo>
                  <a:cubicBezTo>
                    <a:pt x="2955286" y="780506"/>
                    <a:pt x="2870507" y="726456"/>
                    <a:pt x="2777471" y="715266"/>
                  </a:cubicBezTo>
                  <a:lnTo>
                    <a:pt x="2748335" y="714050"/>
                  </a:lnTo>
                  <a:lnTo>
                    <a:pt x="2756412" y="741303"/>
                  </a:lnTo>
                  <a:cubicBezTo>
                    <a:pt x="2772018" y="821911"/>
                    <a:pt x="2748608" y="908580"/>
                    <a:pt x="2686181" y="971007"/>
                  </a:cubicBezTo>
                  <a:cubicBezTo>
                    <a:pt x="2737105" y="867233"/>
                    <a:pt x="2716396" y="742561"/>
                    <a:pt x="2634657" y="660822"/>
                  </a:cubicBezTo>
                  <a:cubicBezTo>
                    <a:pt x="2552919" y="579083"/>
                    <a:pt x="2428247" y="558374"/>
                    <a:pt x="2324472" y="609298"/>
                  </a:cubicBezTo>
                  <a:cubicBezTo>
                    <a:pt x="2386899" y="546871"/>
                    <a:pt x="2473568" y="523461"/>
                    <a:pt x="2554177" y="539068"/>
                  </a:cubicBezTo>
                  <a:lnTo>
                    <a:pt x="2581430" y="547144"/>
                  </a:lnTo>
                  <a:lnTo>
                    <a:pt x="2580214" y="518008"/>
                  </a:lnTo>
                  <a:cubicBezTo>
                    <a:pt x="2569024" y="424973"/>
                    <a:pt x="2514973" y="340194"/>
                    <a:pt x="2430732" y="291557"/>
                  </a:cubicBezTo>
                  <a:cubicBezTo>
                    <a:pt x="2346491" y="242921"/>
                    <a:pt x="2246045" y="238502"/>
                    <a:pt x="2159879" y="275328"/>
                  </a:cubicBezTo>
                  <a:lnTo>
                    <a:pt x="2135769" y="290484"/>
                  </a:lnTo>
                  <a:lnTo>
                    <a:pt x="2154660" y="308406"/>
                  </a:lnTo>
                  <a:cubicBezTo>
                    <a:pt x="2208480" y="370412"/>
                    <a:pt x="2231541" y="457174"/>
                    <a:pt x="2208691" y="542451"/>
                  </a:cubicBezTo>
                  <a:cubicBezTo>
                    <a:pt x="2200905" y="427118"/>
                    <a:pt x="2120635" y="329503"/>
                    <a:pt x="2008977" y="299584"/>
                  </a:cubicBezTo>
                  <a:cubicBezTo>
                    <a:pt x="1897320" y="269666"/>
                    <a:pt x="1778996" y="314067"/>
                    <a:pt x="1714586" y="410056"/>
                  </a:cubicBezTo>
                  <a:cubicBezTo>
                    <a:pt x="1737435" y="324779"/>
                    <a:pt x="1800788" y="261171"/>
                    <a:pt x="1878401" y="234382"/>
                  </a:cubicBezTo>
                  <a:lnTo>
                    <a:pt x="1903722" y="228307"/>
                  </a:lnTo>
                  <a:lnTo>
                    <a:pt x="1890420" y="203126"/>
                  </a:lnTo>
                  <a:cubicBezTo>
                    <a:pt x="1834211" y="128150"/>
                    <a:pt x="1745013" y="81755"/>
                    <a:pt x="1647739" y="81755"/>
                  </a:cubicBezTo>
                  <a:cubicBezTo>
                    <a:pt x="1550465" y="81755"/>
                    <a:pt x="1461267" y="128151"/>
                    <a:pt x="1405058" y="203127"/>
                  </a:cubicBezTo>
                  <a:lnTo>
                    <a:pt x="1391758" y="228305"/>
                  </a:lnTo>
                  <a:lnTo>
                    <a:pt x="1417081" y="234381"/>
                  </a:lnTo>
                  <a:cubicBezTo>
                    <a:pt x="1494693" y="261170"/>
                    <a:pt x="1558046" y="324778"/>
                    <a:pt x="1580896" y="410055"/>
                  </a:cubicBezTo>
                  <a:cubicBezTo>
                    <a:pt x="1516486" y="314066"/>
                    <a:pt x="1398163" y="269665"/>
                    <a:pt x="1286505" y="299583"/>
                  </a:cubicBezTo>
                  <a:cubicBezTo>
                    <a:pt x="1174847" y="329502"/>
                    <a:pt x="1094577" y="427117"/>
                    <a:pt x="1086790" y="542450"/>
                  </a:cubicBezTo>
                  <a:cubicBezTo>
                    <a:pt x="1063940" y="457173"/>
                    <a:pt x="1087001" y="370410"/>
                    <a:pt x="1140821" y="308405"/>
                  </a:cubicBezTo>
                  <a:lnTo>
                    <a:pt x="1159712" y="290483"/>
                  </a:lnTo>
                  <a:lnTo>
                    <a:pt x="1135601" y="275326"/>
                  </a:lnTo>
                  <a:cubicBezTo>
                    <a:pt x="1049435" y="238500"/>
                    <a:pt x="948990" y="242919"/>
                    <a:pt x="864748" y="291556"/>
                  </a:cubicBezTo>
                  <a:cubicBezTo>
                    <a:pt x="780506" y="340193"/>
                    <a:pt x="726456" y="424973"/>
                    <a:pt x="715266" y="518008"/>
                  </a:cubicBezTo>
                  <a:lnTo>
                    <a:pt x="714049" y="547143"/>
                  </a:lnTo>
                  <a:lnTo>
                    <a:pt x="741304" y="539066"/>
                  </a:lnTo>
                  <a:cubicBezTo>
                    <a:pt x="821913" y="523459"/>
                    <a:pt x="908582" y="546869"/>
                    <a:pt x="971009" y="609296"/>
                  </a:cubicBezTo>
                  <a:cubicBezTo>
                    <a:pt x="867234" y="558373"/>
                    <a:pt x="742562" y="579082"/>
                    <a:pt x="660823" y="660821"/>
                  </a:cubicBezTo>
                  <a:cubicBezTo>
                    <a:pt x="579084" y="742560"/>
                    <a:pt x="558375" y="867232"/>
                    <a:pt x="609298" y="971007"/>
                  </a:cubicBezTo>
                  <a:cubicBezTo>
                    <a:pt x="546871" y="908580"/>
                    <a:pt x="523461" y="821911"/>
                    <a:pt x="539068" y="741302"/>
                  </a:cubicBezTo>
                  <a:lnTo>
                    <a:pt x="547145" y="714049"/>
                  </a:lnTo>
                  <a:lnTo>
                    <a:pt x="518008" y="715265"/>
                  </a:lnTo>
                  <a:cubicBezTo>
                    <a:pt x="424973" y="726455"/>
                    <a:pt x="340194" y="780505"/>
                    <a:pt x="291557" y="864747"/>
                  </a:cubicBezTo>
                  <a:cubicBezTo>
                    <a:pt x="242920" y="948989"/>
                    <a:pt x="238501" y="1049434"/>
                    <a:pt x="275327" y="1135601"/>
                  </a:cubicBezTo>
                  <a:lnTo>
                    <a:pt x="290485" y="1159712"/>
                  </a:lnTo>
                  <a:lnTo>
                    <a:pt x="308408" y="1140819"/>
                  </a:lnTo>
                  <a:cubicBezTo>
                    <a:pt x="370413" y="1086999"/>
                    <a:pt x="457176" y="1063938"/>
                    <a:pt x="542453" y="1086788"/>
                  </a:cubicBezTo>
                  <a:cubicBezTo>
                    <a:pt x="427120" y="1094574"/>
                    <a:pt x="329505" y="1174845"/>
                    <a:pt x="299586" y="1286503"/>
                  </a:cubicBezTo>
                  <a:cubicBezTo>
                    <a:pt x="269668" y="1398160"/>
                    <a:pt x="314070" y="1516484"/>
                    <a:pt x="410058" y="1580894"/>
                  </a:cubicBezTo>
                  <a:cubicBezTo>
                    <a:pt x="324781" y="1558045"/>
                    <a:pt x="261172" y="1494692"/>
                    <a:pt x="234384" y="1417079"/>
                  </a:cubicBezTo>
                  <a:lnTo>
                    <a:pt x="228308" y="1391757"/>
                  </a:lnTo>
                  <a:lnTo>
                    <a:pt x="203127" y="1405059"/>
                  </a:lnTo>
                  <a:cubicBezTo>
                    <a:pt x="128152" y="1461268"/>
                    <a:pt x="81755" y="1550466"/>
                    <a:pt x="81755" y="1647740"/>
                  </a:cubicBezTo>
                  <a:close/>
                  <a:moveTo>
                    <a:pt x="0" y="1647740"/>
                  </a:moveTo>
                  <a:cubicBezTo>
                    <a:pt x="0" y="1528873"/>
                    <a:pt x="72271" y="1426885"/>
                    <a:pt x="175269" y="1383321"/>
                  </a:cubicBezTo>
                  <a:lnTo>
                    <a:pt x="222833" y="1368556"/>
                  </a:lnTo>
                  <a:lnTo>
                    <a:pt x="220882" y="1318778"/>
                  </a:lnTo>
                  <a:cubicBezTo>
                    <a:pt x="221900" y="1301814"/>
                    <a:pt x="224633" y="1284699"/>
                    <a:pt x="229203" y="1267644"/>
                  </a:cubicBezTo>
                  <a:cubicBezTo>
                    <a:pt x="233773" y="1250588"/>
                    <a:pt x="239963" y="1234400"/>
                    <a:pt x="247564" y="1219199"/>
                  </a:cubicBezTo>
                  <a:lnTo>
                    <a:pt x="274298" y="1176820"/>
                  </a:lnTo>
                  <a:lnTo>
                    <a:pt x="268200" y="1172195"/>
                  </a:lnTo>
                  <a:cubicBezTo>
                    <a:pt x="217491" y="1122487"/>
                    <a:pt x="187845" y="1056247"/>
                    <a:pt x="182974" y="987327"/>
                  </a:cubicBezTo>
                  <a:cubicBezTo>
                    <a:pt x="179079" y="932191"/>
                    <a:pt x="191038" y="875340"/>
                    <a:pt x="220755" y="823869"/>
                  </a:cubicBezTo>
                  <a:cubicBezTo>
                    <a:pt x="280189" y="720927"/>
                    <a:pt x="393771" y="668739"/>
                    <a:pt x="504751" y="682510"/>
                  </a:cubicBezTo>
                  <a:lnTo>
                    <a:pt x="553326" y="693505"/>
                  </a:lnTo>
                  <a:lnTo>
                    <a:pt x="576525" y="649420"/>
                  </a:lnTo>
                  <a:cubicBezTo>
                    <a:pt x="585889" y="635237"/>
                    <a:pt x="596813" y="621782"/>
                    <a:pt x="609299" y="609297"/>
                  </a:cubicBezTo>
                  <a:cubicBezTo>
                    <a:pt x="634270" y="584326"/>
                    <a:pt x="663120" y="565598"/>
                    <a:pt x="693909" y="553112"/>
                  </a:cubicBezTo>
                  <a:lnTo>
                    <a:pt x="695290" y="552703"/>
                  </a:lnTo>
                  <a:lnTo>
                    <a:pt x="687336" y="532409"/>
                  </a:lnTo>
                  <a:cubicBezTo>
                    <a:pt x="681118" y="504870"/>
                    <a:pt x="679103" y="476874"/>
                    <a:pt x="681051" y="449306"/>
                  </a:cubicBezTo>
                  <a:cubicBezTo>
                    <a:pt x="687545" y="357413"/>
                    <a:pt x="738085" y="270282"/>
                    <a:pt x="823870" y="220754"/>
                  </a:cubicBezTo>
                  <a:cubicBezTo>
                    <a:pt x="926813" y="161320"/>
                    <a:pt x="1051271" y="172915"/>
                    <a:pt x="1140498" y="240331"/>
                  </a:cubicBezTo>
                  <a:lnTo>
                    <a:pt x="1177066" y="274140"/>
                  </a:lnTo>
                  <a:lnTo>
                    <a:pt x="1219200" y="247561"/>
                  </a:lnTo>
                  <a:cubicBezTo>
                    <a:pt x="1234401" y="239960"/>
                    <a:pt x="1250590" y="233770"/>
                    <a:pt x="1267645" y="229200"/>
                  </a:cubicBezTo>
                  <a:cubicBezTo>
                    <a:pt x="1284701" y="224630"/>
                    <a:pt x="1301816" y="221897"/>
                    <a:pt x="1318780" y="220878"/>
                  </a:cubicBezTo>
                  <a:lnTo>
                    <a:pt x="1368556" y="222830"/>
                  </a:lnTo>
                  <a:lnTo>
                    <a:pt x="1383320" y="175268"/>
                  </a:lnTo>
                  <a:cubicBezTo>
                    <a:pt x="1426884" y="72270"/>
                    <a:pt x="1528872" y="0"/>
                    <a:pt x="1647739" y="0"/>
                  </a:cubicBezTo>
                  <a:cubicBezTo>
                    <a:pt x="1766607" y="0"/>
                    <a:pt x="1868594" y="72270"/>
                    <a:pt x="1912159" y="175268"/>
                  </a:cubicBezTo>
                  <a:lnTo>
                    <a:pt x="1926923" y="222831"/>
                  </a:lnTo>
                  <a:lnTo>
                    <a:pt x="1976701" y="220879"/>
                  </a:lnTo>
                  <a:cubicBezTo>
                    <a:pt x="1993666" y="221898"/>
                    <a:pt x="2010780" y="224631"/>
                    <a:pt x="2027836" y="229201"/>
                  </a:cubicBezTo>
                  <a:cubicBezTo>
                    <a:pt x="2044891" y="233771"/>
                    <a:pt x="2061080" y="239961"/>
                    <a:pt x="2076281" y="247562"/>
                  </a:cubicBezTo>
                  <a:lnTo>
                    <a:pt x="2118415" y="274141"/>
                  </a:lnTo>
                  <a:lnTo>
                    <a:pt x="2154982" y="240333"/>
                  </a:lnTo>
                  <a:cubicBezTo>
                    <a:pt x="2244209" y="172916"/>
                    <a:pt x="2368668" y="161322"/>
                    <a:pt x="2471610" y="220755"/>
                  </a:cubicBezTo>
                  <a:cubicBezTo>
                    <a:pt x="2574551" y="280189"/>
                    <a:pt x="2626739" y="393770"/>
                    <a:pt x="2612968" y="504751"/>
                  </a:cubicBezTo>
                  <a:lnTo>
                    <a:pt x="2601973" y="553325"/>
                  </a:lnTo>
                  <a:lnTo>
                    <a:pt x="2646059" y="576524"/>
                  </a:lnTo>
                  <a:cubicBezTo>
                    <a:pt x="2660241" y="585888"/>
                    <a:pt x="2673696" y="596812"/>
                    <a:pt x="2686181" y="609298"/>
                  </a:cubicBezTo>
                  <a:cubicBezTo>
                    <a:pt x="2698667" y="621783"/>
                    <a:pt x="2709591" y="635238"/>
                    <a:pt x="2718956" y="649421"/>
                  </a:cubicBezTo>
                  <a:lnTo>
                    <a:pt x="2742155" y="693506"/>
                  </a:lnTo>
                  <a:lnTo>
                    <a:pt x="2790728" y="682511"/>
                  </a:lnTo>
                  <a:cubicBezTo>
                    <a:pt x="2901709" y="668739"/>
                    <a:pt x="3015292" y="720927"/>
                    <a:pt x="3074726" y="823870"/>
                  </a:cubicBezTo>
                  <a:cubicBezTo>
                    <a:pt x="3134159" y="926812"/>
                    <a:pt x="3122564" y="1051271"/>
                    <a:pt x="3055147" y="1140498"/>
                  </a:cubicBezTo>
                  <a:lnTo>
                    <a:pt x="3021339" y="1177065"/>
                  </a:lnTo>
                  <a:lnTo>
                    <a:pt x="3047919" y="1219198"/>
                  </a:lnTo>
                  <a:cubicBezTo>
                    <a:pt x="3055519" y="1234399"/>
                    <a:pt x="3061709" y="1250588"/>
                    <a:pt x="3066279" y="1267643"/>
                  </a:cubicBezTo>
                  <a:cubicBezTo>
                    <a:pt x="3070849" y="1284699"/>
                    <a:pt x="3073583" y="1301814"/>
                    <a:pt x="3074601" y="1318778"/>
                  </a:cubicBezTo>
                  <a:lnTo>
                    <a:pt x="3072649" y="1368555"/>
                  </a:lnTo>
                  <a:lnTo>
                    <a:pt x="3120211" y="1383319"/>
                  </a:lnTo>
                  <a:cubicBezTo>
                    <a:pt x="3223210" y="1426884"/>
                    <a:pt x="3295482" y="1528872"/>
                    <a:pt x="3295482" y="1647740"/>
                  </a:cubicBezTo>
                  <a:cubicBezTo>
                    <a:pt x="3295482" y="1766608"/>
                    <a:pt x="3223210" y="1868597"/>
                    <a:pt x="3120211" y="1912161"/>
                  </a:cubicBezTo>
                  <a:lnTo>
                    <a:pt x="3072650" y="1926925"/>
                  </a:lnTo>
                  <a:lnTo>
                    <a:pt x="3074602" y="1976701"/>
                  </a:lnTo>
                  <a:cubicBezTo>
                    <a:pt x="3073584" y="1993665"/>
                    <a:pt x="3070850" y="2010780"/>
                    <a:pt x="3066280" y="2027836"/>
                  </a:cubicBezTo>
                  <a:cubicBezTo>
                    <a:pt x="3061710" y="2044891"/>
                    <a:pt x="3055520" y="2061080"/>
                    <a:pt x="3047920" y="2076281"/>
                  </a:cubicBezTo>
                  <a:lnTo>
                    <a:pt x="3021340" y="2118415"/>
                  </a:lnTo>
                  <a:lnTo>
                    <a:pt x="3055148" y="2154983"/>
                  </a:lnTo>
                  <a:cubicBezTo>
                    <a:pt x="3122565" y="2244210"/>
                    <a:pt x="3134160" y="2368669"/>
                    <a:pt x="3074727" y="2471611"/>
                  </a:cubicBezTo>
                  <a:cubicBezTo>
                    <a:pt x="3015293" y="2574554"/>
                    <a:pt x="2901710" y="2626742"/>
                    <a:pt x="2790729" y="2612970"/>
                  </a:cubicBezTo>
                  <a:lnTo>
                    <a:pt x="2742156" y="2601975"/>
                  </a:lnTo>
                  <a:lnTo>
                    <a:pt x="2718957" y="2646060"/>
                  </a:lnTo>
                  <a:cubicBezTo>
                    <a:pt x="2709593" y="2660242"/>
                    <a:pt x="2698669" y="2673697"/>
                    <a:pt x="2686183" y="2686183"/>
                  </a:cubicBezTo>
                  <a:cubicBezTo>
                    <a:pt x="2673698" y="2698668"/>
                    <a:pt x="2660242" y="2709593"/>
                    <a:pt x="2646060" y="2718957"/>
                  </a:cubicBezTo>
                  <a:lnTo>
                    <a:pt x="2601975" y="2742156"/>
                  </a:lnTo>
                  <a:lnTo>
                    <a:pt x="2612970" y="2790729"/>
                  </a:lnTo>
                  <a:cubicBezTo>
                    <a:pt x="2626742" y="2901711"/>
                    <a:pt x="2574553" y="3015293"/>
                    <a:pt x="2471611" y="3074727"/>
                  </a:cubicBezTo>
                  <a:cubicBezTo>
                    <a:pt x="2368669" y="3134160"/>
                    <a:pt x="2244210" y="3122566"/>
                    <a:pt x="2154982" y="3055149"/>
                  </a:cubicBezTo>
                  <a:lnTo>
                    <a:pt x="2118415" y="3021340"/>
                  </a:lnTo>
                  <a:lnTo>
                    <a:pt x="2076282" y="3047919"/>
                  </a:lnTo>
                  <a:cubicBezTo>
                    <a:pt x="2061081" y="3055520"/>
                    <a:pt x="2044893" y="3061710"/>
                    <a:pt x="2027837" y="3066280"/>
                  </a:cubicBezTo>
                  <a:cubicBezTo>
                    <a:pt x="2010782" y="3070850"/>
                    <a:pt x="1993667" y="3073583"/>
                    <a:pt x="1976702" y="3074602"/>
                  </a:cubicBezTo>
                  <a:lnTo>
                    <a:pt x="1926923" y="3072650"/>
                  </a:lnTo>
                  <a:lnTo>
                    <a:pt x="1912159" y="3120214"/>
                  </a:lnTo>
                  <a:cubicBezTo>
                    <a:pt x="1868594" y="3223212"/>
                    <a:pt x="1766607" y="3295483"/>
                    <a:pt x="1647739" y="3295483"/>
                  </a:cubicBezTo>
                  <a:cubicBezTo>
                    <a:pt x="1528872" y="3295483"/>
                    <a:pt x="1426884" y="3223212"/>
                    <a:pt x="1383320" y="3120214"/>
                  </a:cubicBezTo>
                  <a:lnTo>
                    <a:pt x="1368556" y="3072651"/>
                  </a:lnTo>
                  <a:lnTo>
                    <a:pt x="1318778" y="3074603"/>
                  </a:lnTo>
                  <a:cubicBezTo>
                    <a:pt x="1301814" y="3073584"/>
                    <a:pt x="1284699" y="3070851"/>
                    <a:pt x="1267643" y="3066281"/>
                  </a:cubicBezTo>
                  <a:cubicBezTo>
                    <a:pt x="1250588" y="3061711"/>
                    <a:pt x="1234399" y="3055521"/>
                    <a:pt x="1219198" y="3047920"/>
                  </a:cubicBezTo>
                  <a:lnTo>
                    <a:pt x="1177064" y="3021340"/>
                  </a:lnTo>
                  <a:lnTo>
                    <a:pt x="1140496" y="3055149"/>
                  </a:lnTo>
                  <a:cubicBezTo>
                    <a:pt x="1051269" y="3122566"/>
                    <a:pt x="926811" y="3134160"/>
                    <a:pt x="823869" y="3074727"/>
                  </a:cubicBezTo>
                  <a:cubicBezTo>
                    <a:pt x="738084" y="3025199"/>
                    <a:pt x="687545" y="2938068"/>
                    <a:pt x="681051" y="2846175"/>
                  </a:cubicBezTo>
                  <a:cubicBezTo>
                    <a:pt x="679102" y="2818607"/>
                    <a:pt x="681118" y="2790611"/>
                    <a:pt x="687335" y="2763073"/>
                  </a:cubicBezTo>
                  <a:lnTo>
                    <a:pt x="695290" y="2742777"/>
                  </a:lnTo>
                  <a:lnTo>
                    <a:pt x="693907" y="2742367"/>
                  </a:lnTo>
                  <a:cubicBezTo>
                    <a:pt x="663118" y="2729882"/>
                    <a:pt x="634268" y="2711154"/>
                    <a:pt x="609298" y="2686183"/>
                  </a:cubicBezTo>
                  <a:cubicBezTo>
                    <a:pt x="596812" y="2673698"/>
                    <a:pt x="585888" y="2660243"/>
                    <a:pt x="576524" y="2646060"/>
                  </a:cubicBezTo>
                  <a:lnTo>
                    <a:pt x="553325" y="2601976"/>
                  </a:lnTo>
                  <a:lnTo>
                    <a:pt x="504750" y="2612971"/>
                  </a:lnTo>
                  <a:cubicBezTo>
                    <a:pt x="393769" y="2626742"/>
                    <a:pt x="280188" y="2574554"/>
                    <a:pt x="220754" y="2471612"/>
                  </a:cubicBezTo>
                  <a:cubicBezTo>
                    <a:pt x="191037" y="2420141"/>
                    <a:pt x="179078" y="2363290"/>
                    <a:pt x="182974" y="2308154"/>
                  </a:cubicBezTo>
                  <a:cubicBezTo>
                    <a:pt x="187845" y="2239234"/>
                    <a:pt x="217490" y="2172994"/>
                    <a:pt x="268199" y="2123286"/>
                  </a:cubicBezTo>
                  <a:lnTo>
                    <a:pt x="274296" y="2118661"/>
                  </a:lnTo>
                  <a:lnTo>
                    <a:pt x="247562" y="2076282"/>
                  </a:lnTo>
                  <a:cubicBezTo>
                    <a:pt x="239962" y="2061081"/>
                    <a:pt x="233772" y="2044893"/>
                    <a:pt x="229202" y="2027837"/>
                  </a:cubicBezTo>
                  <a:cubicBezTo>
                    <a:pt x="224632" y="2010782"/>
                    <a:pt x="221899" y="1993667"/>
                    <a:pt x="220880" y="1976703"/>
                  </a:cubicBezTo>
                  <a:lnTo>
                    <a:pt x="222832" y="1926924"/>
                  </a:lnTo>
                  <a:lnTo>
                    <a:pt x="175269" y="1912160"/>
                  </a:lnTo>
                  <a:cubicBezTo>
                    <a:pt x="72271" y="1868595"/>
                    <a:pt x="0" y="1766608"/>
                    <a:pt x="0" y="16477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AA6CDF89-F4CB-4DDA-8308-6C3915430430}"/>
              </a:ext>
            </a:extLst>
          </p:cNvPr>
          <p:cNvGrpSpPr/>
          <p:nvPr/>
        </p:nvGrpSpPr>
        <p:grpSpPr>
          <a:xfrm>
            <a:off x="5423983" y="2857099"/>
            <a:ext cx="1589590" cy="1633119"/>
            <a:chOff x="4863114" y="3789040"/>
            <a:chExt cx="1812637" cy="1862274"/>
          </a:xfrm>
        </p:grpSpPr>
        <p:sp>
          <p:nvSpPr>
            <p:cNvPr id="267" name="正方形/長方形 266">
              <a:extLst>
                <a:ext uri="{FF2B5EF4-FFF2-40B4-BE49-F238E27FC236}">
                  <a16:creationId xmlns:a16="http://schemas.microsoft.com/office/drawing/2014/main" id="{F8844DFC-02D0-493C-83BE-D44578EC3FB8}"/>
                </a:ext>
              </a:extLst>
            </p:cNvPr>
            <p:cNvSpPr/>
            <p:nvPr/>
          </p:nvSpPr>
          <p:spPr bwMode="auto">
            <a:xfrm>
              <a:off x="5009674" y="3789040"/>
              <a:ext cx="1509762" cy="998534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8" name="正方形/長方形 267">
              <a:extLst>
                <a:ext uri="{FF2B5EF4-FFF2-40B4-BE49-F238E27FC236}">
                  <a16:creationId xmlns:a16="http://schemas.microsoft.com/office/drawing/2014/main" id="{AA7B1E39-3733-42A1-8D2D-E1126527DF70}"/>
                </a:ext>
              </a:extLst>
            </p:cNvPr>
            <p:cNvSpPr/>
            <p:nvPr/>
          </p:nvSpPr>
          <p:spPr bwMode="auto">
            <a:xfrm>
              <a:off x="5100161" y="3789040"/>
              <a:ext cx="1335561" cy="998534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9" name="正方形/長方形 268">
              <a:extLst>
                <a:ext uri="{FF2B5EF4-FFF2-40B4-BE49-F238E27FC236}">
                  <a16:creationId xmlns:a16="http://schemas.microsoft.com/office/drawing/2014/main" id="{73D93D06-E13B-4ECD-AC53-F65F6E11F7AA}"/>
                </a:ext>
              </a:extLst>
            </p:cNvPr>
            <p:cNvSpPr/>
            <p:nvPr/>
          </p:nvSpPr>
          <p:spPr bwMode="auto">
            <a:xfrm>
              <a:off x="5215682" y="3789040"/>
              <a:ext cx="1127792" cy="298630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63B634A7-9E3E-450B-841B-804BAE3AA8EC}"/>
                </a:ext>
              </a:extLst>
            </p:cNvPr>
            <p:cNvGrpSpPr/>
            <p:nvPr/>
          </p:nvGrpSpPr>
          <p:grpSpPr>
            <a:xfrm>
              <a:off x="4863114" y="3969060"/>
              <a:ext cx="1812637" cy="1682254"/>
              <a:chOff x="-2350839" y="4724393"/>
              <a:chExt cx="1812637" cy="1682254"/>
            </a:xfrm>
          </p:grpSpPr>
          <p:sp>
            <p:nvSpPr>
              <p:cNvPr id="271" name="四角形: 角を丸くする 270">
                <a:extLst>
                  <a:ext uri="{FF2B5EF4-FFF2-40B4-BE49-F238E27FC236}">
                    <a16:creationId xmlns:a16="http://schemas.microsoft.com/office/drawing/2014/main" id="{F5B6E1E9-A4DE-46AD-BB36-131ADE82AED7}"/>
                  </a:ext>
                </a:extLst>
              </p:cNvPr>
              <p:cNvSpPr/>
              <p:nvPr/>
            </p:nvSpPr>
            <p:spPr bwMode="auto">
              <a:xfrm>
                <a:off x="-2154353" y="6025027"/>
                <a:ext cx="312164" cy="381620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四角形: 角を丸くする 271">
                <a:extLst>
                  <a:ext uri="{FF2B5EF4-FFF2-40B4-BE49-F238E27FC236}">
                    <a16:creationId xmlns:a16="http://schemas.microsoft.com/office/drawing/2014/main" id="{C09C384D-A292-4221-8ED2-CB9BE51AC13E}"/>
                  </a:ext>
                </a:extLst>
              </p:cNvPr>
              <p:cNvSpPr/>
              <p:nvPr/>
            </p:nvSpPr>
            <p:spPr bwMode="auto">
              <a:xfrm>
                <a:off x="-1066122" y="6025027"/>
                <a:ext cx="312164" cy="381620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矢印: U ターン 272">
                <a:extLst>
                  <a:ext uri="{FF2B5EF4-FFF2-40B4-BE49-F238E27FC236}">
                    <a16:creationId xmlns:a16="http://schemas.microsoft.com/office/drawing/2014/main" id="{9EFF83AD-3C3B-4A3F-9DDC-F770E7852898}"/>
                  </a:ext>
                </a:extLst>
              </p:cNvPr>
              <p:cNvSpPr/>
              <p:nvPr/>
            </p:nvSpPr>
            <p:spPr bwMode="auto">
              <a:xfrm rot="5400000" flipH="1">
                <a:off x="-1051679" y="4837970"/>
                <a:ext cx="447106" cy="457173"/>
              </a:xfrm>
              <a:prstGeom prst="uturnArrow">
                <a:avLst>
                  <a:gd name="adj1" fmla="val 4165"/>
                  <a:gd name="adj2" fmla="val 11457"/>
                  <a:gd name="adj3" fmla="val 14061"/>
                  <a:gd name="adj4" fmla="val 13540"/>
                  <a:gd name="adj5" fmla="val 91668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四角形: 角を丸くする 273">
                <a:extLst>
                  <a:ext uri="{FF2B5EF4-FFF2-40B4-BE49-F238E27FC236}">
                    <a16:creationId xmlns:a16="http://schemas.microsoft.com/office/drawing/2014/main" id="{2599E5B1-BC74-4D9B-9AB2-DCE7AB292A16}"/>
                  </a:ext>
                </a:extLst>
              </p:cNvPr>
              <p:cNvSpPr/>
              <p:nvPr/>
            </p:nvSpPr>
            <p:spPr bwMode="auto">
              <a:xfrm flipH="1">
                <a:off x="-685940" y="4957167"/>
                <a:ext cx="147738" cy="271975"/>
              </a:xfrm>
              <a:prstGeom prst="roundRect">
                <a:avLst>
                  <a:gd name="adj" fmla="val 222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矢印: U ターン 274">
                <a:extLst>
                  <a:ext uri="{FF2B5EF4-FFF2-40B4-BE49-F238E27FC236}">
                    <a16:creationId xmlns:a16="http://schemas.microsoft.com/office/drawing/2014/main" id="{57AD9F4A-22AC-465B-8DAC-E6BA7BD956A8}"/>
                  </a:ext>
                </a:extLst>
              </p:cNvPr>
              <p:cNvSpPr/>
              <p:nvPr/>
            </p:nvSpPr>
            <p:spPr bwMode="auto">
              <a:xfrm rot="16200000">
                <a:off x="-2284468" y="4837970"/>
                <a:ext cx="447106" cy="457173"/>
              </a:xfrm>
              <a:prstGeom prst="uturnArrow">
                <a:avLst>
                  <a:gd name="adj1" fmla="val 4165"/>
                  <a:gd name="adj2" fmla="val 11457"/>
                  <a:gd name="adj3" fmla="val 14061"/>
                  <a:gd name="adj4" fmla="val 13540"/>
                  <a:gd name="adj5" fmla="val 91668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四角形: 角を丸くする 275">
                <a:extLst>
                  <a:ext uri="{FF2B5EF4-FFF2-40B4-BE49-F238E27FC236}">
                    <a16:creationId xmlns:a16="http://schemas.microsoft.com/office/drawing/2014/main" id="{815B2C52-271B-4A55-BC06-CFB183BCD6B9}"/>
                  </a:ext>
                </a:extLst>
              </p:cNvPr>
              <p:cNvSpPr/>
              <p:nvPr/>
            </p:nvSpPr>
            <p:spPr bwMode="auto">
              <a:xfrm>
                <a:off x="-2350839" y="4957167"/>
                <a:ext cx="147738" cy="271975"/>
              </a:xfrm>
              <a:prstGeom prst="roundRect">
                <a:avLst>
                  <a:gd name="adj" fmla="val 2222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B9B3A886-9C08-4B61-910F-CBC082C5E8EC}"/>
                  </a:ext>
                </a:extLst>
              </p:cNvPr>
              <p:cNvSpPr/>
              <p:nvPr/>
            </p:nvSpPr>
            <p:spPr bwMode="auto">
              <a:xfrm>
                <a:off x="-2116931" y="4724393"/>
                <a:ext cx="1338700" cy="10611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台形 277">
                <a:extLst>
                  <a:ext uri="{FF2B5EF4-FFF2-40B4-BE49-F238E27FC236}">
                    <a16:creationId xmlns:a16="http://schemas.microsoft.com/office/drawing/2014/main" id="{EC13B557-D958-41AA-A4B7-F97EF67FA1B5}"/>
                  </a:ext>
                </a:extLst>
              </p:cNvPr>
              <p:cNvSpPr/>
              <p:nvPr/>
            </p:nvSpPr>
            <p:spPr bwMode="auto">
              <a:xfrm>
                <a:off x="-2176764" y="4795551"/>
                <a:ext cx="1459510" cy="606451"/>
              </a:xfrm>
              <a:prstGeom prst="trapezoid">
                <a:avLst>
                  <a:gd name="adj" fmla="val 10021"/>
                </a:avLst>
              </a:pr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台形 278">
                <a:extLst>
                  <a:ext uri="{FF2B5EF4-FFF2-40B4-BE49-F238E27FC236}">
                    <a16:creationId xmlns:a16="http://schemas.microsoft.com/office/drawing/2014/main" id="{0FBD71EF-B8B2-45CC-BAD5-575EE0E04A38}"/>
                  </a:ext>
                </a:extLst>
              </p:cNvPr>
              <p:cNvSpPr/>
              <p:nvPr/>
            </p:nvSpPr>
            <p:spPr bwMode="auto">
              <a:xfrm>
                <a:off x="-2165355" y="5246170"/>
                <a:ext cx="1436692" cy="210590"/>
              </a:xfrm>
              <a:prstGeom prst="trapezoid">
                <a:avLst>
                  <a:gd name="adj" fmla="val 1002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四角形: 角を丸くする 279">
                <a:extLst>
                  <a:ext uri="{FF2B5EF4-FFF2-40B4-BE49-F238E27FC236}">
                    <a16:creationId xmlns:a16="http://schemas.microsoft.com/office/drawing/2014/main" id="{36612362-3E0A-425F-AB69-9E46B7B581CE}"/>
                  </a:ext>
                </a:extLst>
              </p:cNvPr>
              <p:cNvSpPr/>
              <p:nvPr/>
            </p:nvSpPr>
            <p:spPr bwMode="auto">
              <a:xfrm>
                <a:off x="-2204280" y="5383822"/>
                <a:ext cx="1509762" cy="717811"/>
              </a:xfrm>
              <a:prstGeom prst="roundRect">
                <a:avLst>
                  <a:gd name="adj" fmla="val 6521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BCE24BE2-865C-4CDB-9A6A-FA6C2976101F}"/>
                  </a:ext>
                </a:extLst>
              </p:cNvPr>
              <p:cNvSpPr/>
              <p:nvPr/>
            </p:nvSpPr>
            <p:spPr bwMode="auto">
              <a:xfrm>
                <a:off x="-2229169" y="5955316"/>
                <a:ext cx="1559540" cy="203580"/>
              </a:xfrm>
              <a:prstGeom prst="roundRect">
                <a:avLst>
                  <a:gd name="adj" fmla="val 12369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F442F7E8-A252-474C-8A40-00FEDB77695C}"/>
                  </a:ext>
                </a:extLst>
              </p:cNvPr>
              <p:cNvSpPr/>
              <p:nvPr/>
            </p:nvSpPr>
            <p:spPr bwMode="auto">
              <a:xfrm>
                <a:off x="-1078706" y="5724577"/>
                <a:ext cx="324748" cy="173798"/>
              </a:xfrm>
              <a:prstGeom prst="round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481E1C18-76E9-4126-A1BB-219027DB50A0}"/>
                  </a:ext>
                </a:extLst>
              </p:cNvPr>
              <p:cNvSpPr/>
              <p:nvPr/>
            </p:nvSpPr>
            <p:spPr bwMode="auto">
              <a:xfrm>
                <a:off x="-908376" y="5743574"/>
                <a:ext cx="133808" cy="130987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四角形: 角を丸くする 283">
                <a:extLst>
                  <a:ext uri="{FF2B5EF4-FFF2-40B4-BE49-F238E27FC236}">
                    <a16:creationId xmlns:a16="http://schemas.microsoft.com/office/drawing/2014/main" id="{BB7B68B4-7F78-4BF9-B0D5-769F67069236}"/>
                  </a:ext>
                </a:extLst>
              </p:cNvPr>
              <p:cNvSpPr/>
              <p:nvPr/>
            </p:nvSpPr>
            <p:spPr bwMode="auto">
              <a:xfrm>
                <a:off x="-1060776" y="5743574"/>
                <a:ext cx="133808" cy="130987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四角形: 角を丸くする 284">
                <a:extLst>
                  <a:ext uri="{FF2B5EF4-FFF2-40B4-BE49-F238E27FC236}">
                    <a16:creationId xmlns:a16="http://schemas.microsoft.com/office/drawing/2014/main" id="{7504139C-84D4-4CA3-8912-6B270EC809B2}"/>
                  </a:ext>
                </a:extLst>
              </p:cNvPr>
              <p:cNvSpPr/>
              <p:nvPr/>
            </p:nvSpPr>
            <p:spPr bwMode="auto">
              <a:xfrm>
                <a:off x="-2147887" y="5724577"/>
                <a:ext cx="324748" cy="173798"/>
              </a:xfrm>
              <a:prstGeom prst="round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四角形: 角を丸くする 285">
                <a:extLst>
                  <a:ext uri="{FF2B5EF4-FFF2-40B4-BE49-F238E27FC236}">
                    <a16:creationId xmlns:a16="http://schemas.microsoft.com/office/drawing/2014/main" id="{4058D26C-4D59-47DD-A282-D0F056A602DF}"/>
                  </a:ext>
                </a:extLst>
              </p:cNvPr>
              <p:cNvSpPr/>
              <p:nvPr/>
            </p:nvSpPr>
            <p:spPr bwMode="auto">
              <a:xfrm>
                <a:off x="-1977557" y="5743574"/>
                <a:ext cx="133808" cy="130987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四角形: 角を丸くする 286">
                <a:extLst>
                  <a:ext uri="{FF2B5EF4-FFF2-40B4-BE49-F238E27FC236}">
                    <a16:creationId xmlns:a16="http://schemas.microsoft.com/office/drawing/2014/main" id="{A2B6AA49-15B9-47B9-86BC-2013D7791BD0}"/>
                  </a:ext>
                </a:extLst>
              </p:cNvPr>
              <p:cNvSpPr/>
              <p:nvPr/>
            </p:nvSpPr>
            <p:spPr bwMode="auto">
              <a:xfrm>
                <a:off x="-2129957" y="5743574"/>
                <a:ext cx="133808" cy="130987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正方形/長方形 287">
                <a:extLst>
                  <a:ext uri="{FF2B5EF4-FFF2-40B4-BE49-F238E27FC236}">
                    <a16:creationId xmlns:a16="http://schemas.microsoft.com/office/drawing/2014/main" id="{7F048E8B-8EEC-4D90-B894-6FE22D0E44A7}"/>
                  </a:ext>
                </a:extLst>
              </p:cNvPr>
              <p:cNvSpPr/>
              <p:nvPr/>
            </p:nvSpPr>
            <p:spPr bwMode="auto">
              <a:xfrm>
                <a:off x="-1584128" y="5988844"/>
                <a:ext cx="272060" cy="141421"/>
              </a:xfrm>
              <a:prstGeom prst="rect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51C7086B-46D5-4C5B-9393-B092E72F7641}"/>
                  </a:ext>
                </a:extLst>
              </p:cNvPr>
              <p:cNvSpPr/>
              <p:nvPr/>
            </p:nvSpPr>
            <p:spPr bwMode="auto">
              <a:xfrm>
                <a:off x="-1755577" y="5720163"/>
                <a:ext cx="614958" cy="173798"/>
              </a:xfrm>
              <a:custGeom>
                <a:avLst/>
                <a:gdLst>
                  <a:gd name="connsiteX0" fmla="*/ 0 w 614958"/>
                  <a:gd name="connsiteY0" fmla="*/ 328612 h 374332"/>
                  <a:gd name="connsiteX1" fmla="*/ 614958 w 614958"/>
                  <a:gd name="connsiteY1" fmla="*/ 328612 h 374332"/>
                  <a:gd name="connsiteX2" fmla="*/ 614958 w 614958"/>
                  <a:gd name="connsiteY2" fmla="*/ 374332 h 374332"/>
                  <a:gd name="connsiteX3" fmla="*/ 0 w 614958"/>
                  <a:gd name="connsiteY3" fmla="*/ 374332 h 374332"/>
                  <a:gd name="connsiteX4" fmla="*/ 0 w 614958"/>
                  <a:gd name="connsiteY4" fmla="*/ 246459 h 374332"/>
                  <a:gd name="connsiteX5" fmla="*/ 614958 w 614958"/>
                  <a:gd name="connsiteY5" fmla="*/ 246459 h 374332"/>
                  <a:gd name="connsiteX6" fmla="*/ 614958 w 614958"/>
                  <a:gd name="connsiteY6" fmla="*/ 292179 h 374332"/>
                  <a:gd name="connsiteX7" fmla="*/ 0 w 614958"/>
                  <a:gd name="connsiteY7" fmla="*/ 292179 h 374332"/>
                  <a:gd name="connsiteX8" fmla="*/ 0 w 614958"/>
                  <a:gd name="connsiteY8" fmla="*/ 164306 h 374332"/>
                  <a:gd name="connsiteX9" fmla="*/ 614958 w 614958"/>
                  <a:gd name="connsiteY9" fmla="*/ 164306 h 374332"/>
                  <a:gd name="connsiteX10" fmla="*/ 614958 w 614958"/>
                  <a:gd name="connsiteY10" fmla="*/ 210026 h 374332"/>
                  <a:gd name="connsiteX11" fmla="*/ 0 w 614958"/>
                  <a:gd name="connsiteY11" fmla="*/ 210026 h 374332"/>
                  <a:gd name="connsiteX12" fmla="*/ 0 w 614958"/>
                  <a:gd name="connsiteY12" fmla="*/ 82153 h 374332"/>
                  <a:gd name="connsiteX13" fmla="*/ 614958 w 614958"/>
                  <a:gd name="connsiteY13" fmla="*/ 82153 h 374332"/>
                  <a:gd name="connsiteX14" fmla="*/ 614958 w 614958"/>
                  <a:gd name="connsiteY14" fmla="*/ 127873 h 374332"/>
                  <a:gd name="connsiteX15" fmla="*/ 0 w 614958"/>
                  <a:gd name="connsiteY15" fmla="*/ 127873 h 374332"/>
                  <a:gd name="connsiteX16" fmla="*/ 0 w 614958"/>
                  <a:gd name="connsiteY16" fmla="*/ 0 h 374332"/>
                  <a:gd name="connsiteX17" fmla="*/ 614958 w 614958"/>
                  <a:gd name="connsiteY17" fmla="*/ 0 h 374332"/>
                  <a:gd name="connsiteX18" fmla="*/ 614958 w 614958"/>
                  <a:gd name="connsiteY18" fmla="*/ 45720 h 374332"/>
                  <a:gd name="connsiteX19" fmla="*/ 0 w 614958"/>
                  <a:gd name="connsiteY19" fmla="*/ 45720 h 374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14958" h="374332">
                    <a:moveTo>
                      <a:pt x="0" y="328612"/>
                    </a:moveTo>
                    <a:lnTo>
                      <a:pt x="614958" y="328612"/>
                    </a:lnTo>
                    <a:lnTo>
                      <a:pt x="614958" y="374332"/>
                    </a:lnTo>
                    <a:lnTo>
                      <a:pt x="0" y="374332"/>
                    </a:lnTo>
                    <a:close/>
                    <a:moveTo>
                      <a:pt x="0" y="246459"/>
                    </a:moveTo>
                    <a:lnTo>
                      <a:pt x="614958" y="246459"/>
                    </a:lnTo>
                    <a:lnTo>
                      <a:pt x="614958" y="292179"/>
                    </a:lnTo>
                    <a:lnTo>
                      <a:pt x="0" y="292179"/>
                    </a:lnTo>
                    <a:close/>
                    <a:moveTo>
                      <a:pt x="0" y="164306"/>
                    </a:moveTo>
                    <a:lnTo>
                      <a:pt x="614958" y="164306"/>
                    </a:lnTo>
                    <a:lnTo>
                      <a:pt x="614958" y="210026"/>
                    </a:lnTo>
                    <a:lnTo>
                      <a:pt x="0" y="210026"/>
                    </a:lnTo>
                    <a:close/>
                    <a:moveTo>
                      <a:pt x="0" y="82153"/>
                    </a:moveTo>
                    <a:lnTo>
                      <a:pt x="614958" y="82153"/>
                    </a:lnTo>
                    <a:lnTo>
                      <a:pt x="614958" y="127873"/>
                    </a:lnTo>
                    <a:lnTo>
                      <a:pt x="0" y="127873"/>
                    </a:lnTo>
                    <a:close/>
                    <a:moveTo>
                      <a:pt x="0" y="0"/>
                    </a:moveTo>
                    <a:lnTo>
                      <a:pt x="614958" y="0"/>
                    </a:lnTo>
                    <a:lnTo>
                      <a:pt x="614958" y="45720"/>
                    </a:lnTo>
                    <a:lnTo>
                      <a:pt x="0" y="4572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624D686-8EB4-493A-B9F7-B99A3D290256}"/>
              </a:ext>
            </a:extLst>
          </p:cNvPr>
          <p:cNvSpPr txBox="1"/>
          <p:nvPr/>
        </p:nvSpPr>
        <p:spPr>
          <a:xfrm>
            <a:off x="1711296" y="131990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怒り爆発</a:t>
            </a:r>
          </a:p>
        </p:txBody>
      </p:sp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C3993AAF-D57C-4498-8E9C-8F99464F7B66}"/>
              </a:ext>
            </a:extLst>
          </p:cNvPr>
          <p:cNvSpPr txBox="1"/>
          <p:nvPr/>
        </p:nvSpPr>
        <p:spPr>
          <a:xfrm>
            <a:off x="5542351" y="131990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トラブル</a:t>
            </a:r>
          </a:p>
        </p:txBody>
      </p: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A7AC90D9-35CE-4DBE-B7D6-19BCD21DEB88}"/>
              </a:ext>
            </a:extLst>
          </p:cNvPr>
          <p:cNvSpPr txBox="1"/>
          <p:nvPr/>
        </p:nvSpPr>
        <p:spPr>
          <a:xfrm>
            <a:off x="7692821" y="131990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インパクト文字</a:t>
            </a:r>
          </a:p>
        </p:txBody>
      </p:sp>
    </p:spTree>
    <p:extLst>
      <p:ext uri="{BB962C8B-B14F-4D97-AF65-F5344CB8AC3E}">
        <p14:creationId xmlns:p14="http://schemas.microsoft.com/office/powerpoint/2010/main" val="684229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</TotalTime>
  <Words>36</Words>
  <Application>Microsoft Office PowerPoint</Application>
  <PresentationFormat>A4 210 x 297 mm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Arial</vt:lpstr>
      <vt:lpstr>Calibri</vt:lpstr>
      <vt:lpstr>Impact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pptxc88_爆発イメージ図形素材</dc:title>
  <dc:subject>pptxc88_爆発イメージ図形素材</dc:subject>
  <dc:creator>でじけろお</dc:creator>
  <cp:revision>1</cp:revision>
  <dcterms:created xsi:type="dcterms:W3CDTF">2018-05-20T00:31:01Z</dcterms:created>
  <dcterms:modified xsi:type="dcterms:W3CDTF">2020-02-05T07:42:24Z</dcterms:modified>
  <cp:version>1</cp:version>
</cp:coreProperties>
</file>